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60" r:id="rId3"/>
    <p:sldId id="257" r:id="rId4"/>
    <p:sldId id="258" r:id="rId5"/>
    <p:sldId id="264" r:id="rId6"/>
    <p:sldId id="263" r:id="rId7"/>
    <p:sldId id="265" r:id="rId8"/>
    <p:sldId id="266" r:id="rId9"/>
    <p:sldId id="267" r:id="rId10"/>
    <p:sldId id="25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85E3A-46C0-46C0-B8C8-FCEBC896AEB0}" v="14" dt="2021-03-15T07:56:53.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90" d="100"/>
          <a:sy n="90"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A7D85-0BCF-4EC2-A931-BDC806D6584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D1B9FAC9-BD2D-4CBE-9519-A7DDAA2684FF}">
      <dgm:prSet/>
      <dgm:spPr/>
      <dgm:t>
        <a:bodyPr/>
        <a:lstStyle/>
        <a:p>
          <a:r>
            <a:rPr lang="de-AT" dirty="0"/>
            <a:t>Wir bedanken uns herzlich bei unseren Sponsoren:</a:t>
          </a:r>
          <a:endParaRPr lang="en-US" dirty="0"/>
        </a:p>
      </dgm:t>
    </dgm:pt>
    <dgm:pt modelId="{4D37B68E-5A16-49A7-8121-BAB302FC51AD}" type="parTrans" cxnId="{B445A2EE-2D84-431D-A160-B1FDEBC07775}">
      <dgm:prSet/>
      <dgm:spPr/>
      <dgm:t>
        <a:bodyPr/>
        <a:lstStyle/>
        <a:p>
          <a:endParaRPr lang="en-US"/>
        </a:p>
      </dgm:t>
    </dgm:pt>
    <dgm:pt modelId="{0CF8B8BA-6FD0-42FF-BD24-AC60EE1A842C}" type="sibTrans" cxnId="{B445A2EE-2D84-431D-A160-B1FDEBC07775}">
      <dgm:prSet/>
      <dgm:spPr/>
      <dgm:t>
        <a:bodyPr/>
        <a:lstStyle/>
        <a:p>
          <a:endParaRPr lang="en-US"/>
        </a:p>
      </dgm:t>
    </dgm:pt>
    <dgm:pt modelId="{B9C63971-6140-4723-A250-F467513E47AF}">
      <dgm:prSet/>
      <dgm:spPr/>
      <dgm:t>
        <a:bodyPr/>
        <a:lstStyle/>
        <a:p>
          <a:r>
            <a:rPr lang="de-AT" dirty="0"/>
            <a:t>Fa. TYROLIA Schwaz - Frau Gabriele </a:t>
          </a:r>
          <a:r>
            <a:rPr lang="de-AT" dirty="0" err="1"/>
            <a:t>Gründhammer</a:t>
          </a:r>
          <a:r>
            <a:rPr lang="de-AT" dirty="0"/>
            <a:t> </a:t>
          </a:r>
          <a:endParaRPr lang="en-US" dirty="0"/>
        </a:p>
      </dgm:t>
    </dgm:pt>
    <dgm:pt modelId="{A109AD1F-48A0-444C-9B1A-59E9F122FB38}" type="parTrans" cxnId="{375E3B0D-DEB8-48CE-9296-7D868E85191A}">
      <dgm:prSet/>
      <dgm:spPr/>
      <dgm:t>
        <a:bodyPr/>
        <a:lstStyle/>
        <a:p>
          <a:endParaRPr lang="en-US"/>
        </a:p>
      </dgm:t>
    </dgm:pt>
    <dgm:pt modelId="{B9D71862-AE2C-499E-9D69-41DF6C3AFF73}" type="sibTrans" cxnId="{375E3B0D-DEB8-48CE-9296-7D868E85191A}">
      <dgm:prSet/>
      <dgm:spPr/>
      <dgm:t>
        <a:bodyPr/>
        <a:lstStyle/>
        <a:p>
          <a:endParaRPr lang="en-US"/>
        </a:p>
      </dgm:t>
    </dgm:pt>
    <dgm:pt modelId="{7909DA0E-CAFA-4407-8FA0-FA512C90E476}">
      <dgm:prSet/>
      <dgm:spPr/>
      <dgm:t>
        <a:bodyPr/>
        <a:lstStyle/>
        <a:p>
          <a:r>
            <a:rPr lang="de-AT" dirty="0"/>
            <a:t>AK Schwaz - </a:t>
          </a:r>
        </a:p>
        <a:p>
          <a:r>
            <a:rPr lang="de-AT" dirty="0"/>
            <a:t>Frau Simone Fuchs</a:t>
          </a:r>
          <a:endParaRPr lang="en-US" dirty="0"/>
        </a:p>
      </dgm:t>
    </dgm:pt>
    <dgm:pt modelId="{ACA7D3E6-64DB-43D9-8F82-72C9F2AF370D}" type="parTrans" cxnId="{B5124973-AAFA-442E-97D9-91BB6AE21314}">
      <dgm:prSet/>
      <dgm:spPr/>
      <dgm:t>
        <a:bodyPr/>
        <a:lstStyle/>
        <a:p>
          <a:endParaRPr lang="en-US"/>
        </a:p>
      </dgm:t>
    </dgm:pt>
    <dgm:pt modelId="{C97405CD-467D-4E95-A4F6-4B8F9F60A001}" type="sibTrans" cxnId="{B5124973-AAFA-442E-97D9-91BB6AE21314}">
      <dgm:prSet/>
      <dgm:spPr/>
      <dgm:t>
        <a:bodyPr/>
        <a:lstStyle/>
        <a:p>
          <a:endParaRPr lang="en-US"/>
        </a:p>
      </dgm:t>
    </dgm:pt>
    <dgm:pt modelId="{79837390-062F-4F2B-8216-E3393CAFAE82}" type="pres">
      <dgm:prSet presAssocID="{7BCA7D85-0BCF-4EC2-A931-BDC806D6584B}" presName="linear" presStyleCnt="0">
        <dgm:presLayoutVars>
          <dgm:animLvl val="lvl"/>
          <dgm:resizeHandles val="exact"/>
        </dgm:presLayoutVars>
      </dgm:prSet>
      <dgm:spPr/>
    </dgm:pt>
    <dgm:pt modelId="{15CF4873-B11A-405E-A8E2-754552784F99}" type="pres">
      <dgm:prSet presAssocID="{D1B9FAC9-BD2D-4CBE-9519-A7DDAA2684FF}" presName="parentText" presStyleLbl="node1" presStyleIdx="0" presStyleCnt="3">
        <dgm:presLayoutVars>
          <dgm:chMax val="0"/>
          <dgm:bulletEnabled val="1"/>
        </dgm:presLayoutVars>
      </dgm:prSet>
      <dgm:spPr/>
    </dgm:pt>
    <dgm:pt modelId="{68B572E0-A16C-428A-BA78-67CC972B0F93}" type="pres">
      <dgm:prSet presAssocID="{0CF8B8BA-6FD0-42FF-BD24-AC60EE1A842C}" presName="spacer" presStyleCnt="0"/>
      <dgm:spPr/>
    </dgm:pt>
    <dgm:pt modelId="{02665548-EF13-46E4-8EAF-C092F3D0D831}" type="pres">
      <dgm:prSet presAssocID="{B9C63971-6140-4723-A250-F467513E47AF}" presName="parentText" presStyleLbl="node1" presStyleIdx="1" presStyleCnt="3">
        <dgm:presLayoutVars>
          <dgm:chMax val="0"/>
          <dgm:bulletEnabled val="1"/>
        </dgm:presLayoutVars>
      </dgm:prSet>
      <dgm:spPr/>
    </dgm:pt>
    <dgm:pt modelId="{099C7E95-1CCD-4064-BDBC-5ED36EEEFE21}" type="pres">
      <dgm:prSet presAssocID="{B9D71862-AE2C-499E-9D69-41DF6C3AFF73}" presName="spacer" presStyleCnt="0"/>
      <dgm:spPr/>
    </dgm:pt>
    <dgm:pt modelId="{D9723E65-0978-4E32-99D3-CC280542A90F}" type="pres">
      <dgm:prSet presAssocID="{7909DA0E-CAFA-4407-8FA0-FA512C90E476}" presName="parentText" presStyleLbl="node1" presStyleIdx="2" presStyleCnt="3">
        <dgm:presLayoutVars>
          <dgm:chMax val="0"/>
          <dgm:bulletEnabled val="1"/>
        </dgm:presLayoutVars>
      </dgm:prSet>
      <dgm:spPr/>
    </dgm:pt>
  </dgm:ptLst>
  <dgm:cxnLst>
    <dgm:cxn modelId="{BF015807-4353-44A7-822D-1A8764D594DF}" type="presOf" srcId="{7BCA7D85-0BCF-4EC2-A931-BDC806D6584B}" destId="{79837390-062F-4F2B-8216-E3393CAFAE82}" srcOrd="0" destOrd="0" presId="urn:microsoft.com/office/officeart/2005/8/layout/vList2"/>
    <dgm:cxn modelId="{375E3B0D-DEB8-48CE-9296-7D868E85191A}" srcId="{7BCA7D85-0BCF-4EC2-A931-BDC806D6584B}" destId="{B9C63971-6140-4723-A250-F467513E47AF}" srcOrd="1" destOrd="0" parTransId="{A109AD1F-48A0-444C-9B1A-59E9F122FB38}" sibTransId="{B9D71862-AE2C-499E-9D69-41DF6C3AFF73}"/>
    <dgm:cxn modelId="{B5124973-AAFA-442E-97D9-91BB6AE21314}" srcId="{7BCA7D85-0BCF-4EC2-A931-BDC806D6584B}" destId="{7909DA0E-CAFA-4407-8FA0-FA512C90E476}" srcOrd="2" destOrd="0" parTransId="{ACA7D3E6-64DB-43D9-8F82-72C9F2AF370D}" sibTransId="{C97405CD-467D-4E95-A4F6-4B8F9F60A001}"/>
    <dgm:cxn modelId="{238D7381-6A8E-40E0-920F-89D4A89D3B86}" type="presOf" srcId="{7909DA0E-CAFA-4407-8FA0-FA512C90E476}" destId="{D9723E65-0978-4E32-99D3-CC280542A90F}" srcOrd="0" destOrd="0" presId="urn:microsoft.com/office/officeart/2005/8/layout/vList2"/>
    <dgm:cxn modelId="{8C1EC8A9-0FCB-4E1F-9BE9-17A7F988A72C}" type="presOf" srcId="{D1B9FAC9-BD2D-4CBE-9519-A7DDAA2684FF}" destId="{15CF4873-B11A-405E-A8E2-754552784F99}" srcOrd="0" destOrd="0" presId="urn:microsoft.com/office/officeart/2005/8/layout/vList2"/>
    <dgm:cxn modelId="{B445A2EE-2D84-431D-A160-B1FDEBC07775}" srcId="{7BCA7D85-0BCF-4EC2-A931-BDC806D6584B}" destId="{D1B9FAC9-BD2D-4CBE-9519-A7DDAA2684FF}" srcOrd="0" destOrd="0" parTransId="{4D37B68E-5A16-49A7-8121-BAB302FC51AD}" sibTransId="{0CF8B8BA-6FD0-42FF-BD24-AC60EE1A842C}"/>
    <dgm:cxn modelId="{D5B87BF6-156A-427D-893B-E008E3B5D0A1}" type="presOf" srcId="{B9C63971-6140-4723-A250-F467513E47AF}" destId="{02665548-EF13-46E4-8EAF-C092F3D0D831}" srcOrd="0" destOrd="0" presId="urn:microsoft.com/office/officeart/2005/8/layout/vList2"/>
    <dgm:cxn modelId="{64CCE85C-FA96-4777-AE13-163D437183D0}" type="presParOf" srcId="{79837390-062F-4F2B-8216-E3393CAFAE82}" destId="{15CF4873-B11A-405E-A8E2-754552784F99}" srcOrd="0" destOrd="0" presId="urn:microsoft.com/office/officeart/2005/8/layout/vList2"/>
    <dgm:cxn modelId="{85D0B5D8-2D5F-4455-BF6C-94E6E6E3171A}" type="presParOf" srcId="{79837390-062F-4F2B-8216-E3393CAFAE82}" destId="{68B572E0-A16C-428A-BA78-67CC972B0F93}" srcOrd="1" destOrd="0" presId="urn:microsoft.com/office/officeart/2005/8/layout/vList2"/>
    <dgm:cxn modelId="{71B1EF35-8467-4843-A4B2-1389FE33EDBC}" type="presParOf" srcId="{79837390-062F-4F2B-8216-E3393CAFAE82}" destId="{02665548-EF13-46E4-8EAF-C092F3D0D831}" srcOrd="2" destOrd="0" presId="urn:microsoft.com/office/officeart/2005/8/layout/vList2"/>
    <dgm:cxn modelId="{8342E64C-E1BE-4E63-9D63-A2A2F5408514}" type="presParOf" srcId="{79837390-062F-4F2B-8216-E3393CAFAE82}" destId="{099C7E95-1CCD-4064-BDBC-5ED36EEEFE21}" srcOrd="3" destOrd="0" presId="urn:microsoft.com/office/officeart/2005/8/layout/vList2"/>
    <dgm:cxn modelId="{FA4A30EB-FB0B-43A4-858A-57645DCBD514}" type="presParOf" srcId="{79837390-062F-4F2B-8216-E3393CAFAE82}" destId="{D9723E65-0978-4E32-99D3-CC280542A90F}"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F4873-B11A-405E-A8E2-754552784F99}">
      <dsp:nvSpPr>
        <dsp:cNvPr id="0" name=""/>
        <dsp:cNvSpPr/>
      </dsp:nvSpPr>
      <dsp:spPr>
        <a:xfrm>
          <a:off x="0" y="57721"/>
          <a:ext cx="2930517" cy="121094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e-AT" sz="2300" kern="1200" dirty="0"/>
            <a:t>Wir bedanken uns herzlich bei unseren Sponsoren:</a:t>
          </a:r>
          <a:endParaRPr lang="en-US" sz="2300" kern="1200" dirty="0"/>
        </a:p>
      </dsp:txBody>
      <dsp:txXfrm>
        <a:off x="59114" y="116835"/>
        <a:ext cx="2812289" cy="1092721"/>
      </dsp:txXfrm>
    </dsp:sp>
    <dsp:sp modelId="{02665548-EF13-46E4-8EAF-C092F3D0D831}">
      <dsp:nvSpPr>
        <dsp:cNvPr id="0" name=""/>
        <dsp:cNvSpPr/>
      </dsp:nvSpPr>
      <dsp:spPr>
        <a:xfrm>
          <a:off x="0" y="1334911"/>
          <a:ext cx="2930517" cy="1210949"/>
        </a:xfrm>
        <a:prstGeom prst="roundRect">
          <a:avLst/>
        </a:prstGeom>
        <a:solidFill>
          <a:schemeClr val="accent5">
            <a:hueOff val="207253"/>
            <a:satOff val="19748"/>
            <a:lumOff val="-823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e-AT" sz="2300" kern="1200" dirty="0"/>
            <a:t>Fa. TYROLIA Schwaz - Frau Gabriele </a:t>
          </a:r>
          <a:r>
            <a:rPr lang="de-AT" sz="2300" kern="1200" dirty="0" err="1"/>
            <a:t>Gründhammer</a:t>
          </a:r>
          <a:r>
            <a:rPr lang="de-AT" sz="2300" kern="1200" dirty="0"/>
            <a:t> </a:t>
          </a:r>
          <a:endParaRPr lang="en-US" sz="2300" kern="1200" dirty="0"/>
        </a:p>
      </dsp:txBody>
      <dsp:txXfrm>
        <a:off x="59114" y="1394025"/>
        <a:ext cx="2812289" cy="1092721"/>
      </dsp:txXfrm>
    </dsp:sp>
    <dsp:sp modelId="{D9723E65-0978-4E32-99D3-CC280542A90F}">
      <dsp:nvSpPr>
        <dsp:cNvPr id="0" name=""/>
        <dsp:cNvSpPr/>
      </dsp:nvSpPr>
      <dsp:spPr>
        <a:xfrm>
          <a:off x="0" y="2612101"/>
          <a:ext cx="2930517" cy="1210949"/>
        </a:xfrm>
        <a:prstGeom prst="roundRect">
          <a:avLst/>
        </a:prstGeom>
        <a:solidFill>
          <a:schemeClr val="accent5">
            <a:hueOff val="414507"/>
            <a:satOff val="39495"/>
            <a:lumOff val="-1647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e-AT" sz="2300" kern="1200" dirty="0"/>
            <a:t>AK Schwaz - </a:t>
          </a:r>
        </a:p>
        <a:p>
          <a:pPr marL="0" lvl="0" indent="0" algn="l" defTabSz="1022350">
            <a:lnSpc>
              <a:spcPct val="90000"/>
            </a:lnSpc>
            <a:spcBef>
              <a:spcPct val="0"/>
            </a:spcBef>
            <a:spcAft>
              <a:spcPct val="35000"/>
            </a:spcAft>
            <a:buNone/>
          </a:pPr>
          <a:r>
            <a:rPr lang="de-AT" sz="2300" kern="1200" dirty="0"/>
            <a:t>Frau Simone Fuchs</a:t>
          </a:r>
          <a:endParaRPr lang="en-US" sz="2300" kern="1200" dirty="0"/>
        </a:p>
      </dsp:txBody>
      <dsp:txXfrm>
        <a:off x="59114" y="2671215"/>
        <a:ext cx="2812289" cy="10927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332451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404287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7810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276661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294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11154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168495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381904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186182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C8847D-AC82-4A95-9688-B77860DFB24B}" type="datetimeFigureOut">
              <a:rPr lang="de-AT" smtClean="0"/>
              <a:t>15.03.2021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123272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DC8847D-AC82-4A95-9688-B77860DFB24B}" type="datetimeFigureOut">
              <a:rPr lang="de-AT" smtClean="0"/>
              <a:t>15.03.2021</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23621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DC8847D-AC82-4A95-9688-B77860DFB24B}" type="datetimeFigureOut">
              <a:rPr lang="de-AT" smtClean="0"/>
              <a:t>15.03.2021</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113198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7DC8847D-AC82-4A95-9688-B77860DFB24B}" type="datetimeFigureOut">
              <a:rPr lang="de-AT" smtClean="0"/>
              <a:t>15.03.2021</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36975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847D-AC82-4A95-9688-B77860DFB24B}" type="datetimeFigureOut">
              <a:rPr lang="de-AT" smtClean="0"/>
              <a:t>15.03.2021</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407882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DC8847D-AC82-4A95-9688-B77860DFB24B}" type="datetimeFigureOut">
              <a:rPr lang="de-AT" smtClean="0"/>
              <a:t>15.03.2021</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335374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DC8847D-AC82-4A95-9688-B77860DFB24B}" type="datetimeFigureOut">
              <a:rPr lang="de-AT" smtClean="0"/>
              <a:t>15.03.2021</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370D42B-4AC7-4A34-9A00-96D03507DA01}" type="slidenum">
              <a:rPr lang="de-AT" smtClean="0"/>
              <a:t>‹Nr.›</a:t>
            </a:fld>
            <a:endParaRPr lang="de-AT"/>
          </a:p>
        </p:txBody>
      </p:sp>
    </p:spTree>
    <p:extLst>
      <p:ext uri="{BB962C8B-B14F-4D97-AF65-F5344CB8AC3E}">
        <p14:creationId xmlns:p14="http://schemas.microsoft.com/office/powerpoint/2010/main" val="406262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C8847D-AC82-4A95-9688-B77860DFB24B}" type="datetimeFigureOut">
              <a:rPr lang="de-AT" smtClean="0"/>
              <a:t>15.03.2021</a:t>
            </a:fld>
            <a:endParaRPr lang="de-A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370D42B-4AC7-4A34-9A00-96D03507DA01}" type="slidenum">
              <a:rPr lang="de-AT" smtClean="0"/>
              <a:t>‹Nr.›</a:t>
            </a:fld>
            <a:endParaRPr lang="de-AT"/>
          </a:p>
        </p:txBody>
      </p:sp>
    </p:spTree>
    <p:extLst>
      <p:ext uri="{BB962C8B-B14F-4D97-AF65-F5344CB8AC3E}">
        <p14:creationId xmlns:p14="http://schemas.microsoft.com/office/powerpoint/2010/main" val="296083625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Igel und </a:t>
            </a:r>
            <a:r>
              <a:rPr lang="de-AT" dirty="0" err="1"/>
              <a:t>Schnuff</a:t>
            </a:r>
            <a:endParaRPr lang="de-AT" dirty="0"/>
          </a:p>
        </p:txBody>
      </p:sp>
      <p:sp>
        <p:nvSpPr>
          <p:cNvPr id="3" name="Untertitel 2"/>
          <p:cNvSpPr>
            <a:spLocks noGrp="1"/>
          </p:cNvSpPr>
          <p:nvPr>
            <p:ph type="subTitle" idx="1"/>
          </p:nvPr>
        </p:nvSpPr>
        <p:spPr/>
        <p:txBody>
          <a:bodyPr/>
          <a:lstStyle/>
          <a:p>
            <a:pPr algn="l"/>
            <a:r>
              <a:rPr lang="de-AT" b="1" dirty="0"/>
              <a:t>	</a:t>
            </a:r>
            <a:r>
              <a:rPr lang="de-AT" b="1" u="sng" dirty="0"/>
              <a:t>Über uns</a:t>
            </a:r>
          </a:p>
          <a:p>
            <a:r>
              <a:rPr lang="de-AT" dirty="0"/>
              <a:t>Unsere Namen sind Selina und </a:t>
            </a:r>
            <a:r>
              <a:rPr lang="de-AT" dirty="0" err="1"/>
              <a:t>Madlen</a:t>
            </a:r>
            <a:r>
              <a:rPr lang="de-AT" dirty="0"/>
              <a:t> und wir gehen zusammen in die Berufsschule in Schwaz in die erste Klasse.</a:t>
            </a:r>
          </a:p>
        </p:txBody>
      </p:sp>
      <p:pic>
        <p:nvPicPr>
          <p:cNvPr id="4" name="Grafik 3"/>
          <p:cNvPicPr>
            <a:picLocks noChangeAspect="1"/>
          </p:cNvPicPr>
          <p:nvPr/>
        </p:nvPicPr>
        <p:blipFill>
          <a:blip r:embed="rId2"/>
          <a:stretch>
            <a:fillRect/>
          </a:stretch>
        </p:blipFill>
        <p:spPr>
          <a:xfrm>
            <a:off x="1111377" y="503352"/>
            <a:ext cx="2747391" cy="3472984"/>
          </a:xfrm>
          <a:prstGeom prst="rect">
            <a:avLst/>
          </a:prstGeom>
        </p:spPr>
      </p:pic>
    </p:spTree>
    <p:extLst>
      <p:ext uri="{BB962C8B-B14F-4D97-AF65-F5344CB8AC3E}">
        <p14:creationId xmlns:p14="http://schemas.microsoft.com/office/powerpoint/2010/main" val="259498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5065" y="609600"/>
            <a:ext cx="2930518" cy="1320800"/>
          </a:xfrm>
        </p:spPr>
        <p:txBody>
          <a:bodyPr anchor="ctr">
            <a:normAutofit/>
          </a:bodyPr>
          <a:lstStyle/>
          <a:p>
            <a:r>
              <a:rPr lang="de-AT"/>
              <a:t>DANKE!</a:t>
            </a:r>
          </a:p>
        </p:txBody>
      </p:sp>
      <p:pic>
        <p:nvPicPr>
          <p:cNvPr id="6" name="Grafik 5">
            <a:extLst>
              <a:ext uri="{FF2B5EF4-FFF2-40B4-BE49-F238E27FC236}">
                <a16:creationId xmlns:a16="http://schemas.microsoft.com/office/drawing/2014/main" id="{719BDF0B-B4D2-47D4-8968-61A9132D895B}"/>
              </a:ext>
            </a:extLst>
          </p:cNvPr>
          <p:cNvPicPr>
            <a:picLocks noChangeAspect="1"/>
          </p:cNvPicPr>
          <p:nvPr/>
        </p:nvPicPr>
        <p:blipFill>
          <a:blip r:embed="rId4"/>
          <a:stretch>
            <a:fillRect/>
          </a:stretch>
        </p:blipFill>
        <p:spPr>
          <a:xfrm>
            <a:off x="3854337" y="1293816"/>
            <a:ext cx="5421162" cy="1233314"/>
          </a:xfrm>
          <a:prstGeom prst="rect">
            <a:avLst/>
          </a:prstGeom>
        </p:spPr>
      </p:pic>
      <p:pic>
        <p:nvPicPr>
          <p:cNvPr id="4" name="Grafik 3">
            <a:extLst>
              <a:ext uri="{FF2B5EF4-FFF2-40B4-BE49-F238E27FC236}">
                <a16:creationId xmlns:a16="http://schemas.microsoft.com/office/drawing/2014/main" id="{E32348DE-876F-4821-94AD-B1DF79898416}"/>
              </a:ext>
            </a:extLst>
          </p:cNvPr>
          <p:cNvPicPr>
            <a:picLocks noChangeAspect="1"/>
          </p:cNvPicPr>
          <p:nvPr/>
        </p:nvPicPr>
        <p:blipFill>
          <a:blip r:embed="rId5"/>
          <a:stretch>
            <a:fillRect/>
          </a:stretch>
        </p:blipFill>
        <p:spPr>
          <a:xfrm>
            <a:off x="5628076" y="2527130"/>
            <a:ext cx="2962048" cy="4113957"/>
          </a:xfrm>
          <a:prstGeom prst="rect">
            <a:avLst/>
          </a:prstGeom>
        </p:spPr>
      </p:pic>
      <p:graphicFrame>
        <p:nvGraphicFramePr>
          <p:cNvPr id="5" name="Inhaltsplatzhalter 2">
            <a:extLst>
              <a:ext uri="{FF2B5EF4-FFF2-40B4-BE49-F238E27FC236}">
                <a16:creationId xmlns:a16="http://schemas.microsoft.com/office/drawing/2014/main" id="{6ED92323-4E88-4140-B607-72CB933142D0}"/>
              </a:ext>
            </a:extLst>
          </p:cNvPr>
          <p:cNvGraphicFramePr>
            <a:graphicFrameLocks noGrp="1"/>
          </p:cNvGraphicFramePr>
          <p:nvPr>
            <p:ph idx="1"/>
            <p:extLst>
              <p:ext uri="{D42A27DB-BD31-4B8C-83A1-F6EECF244321}">
                <p14:modId xmlns:p14="http://schemas.microsoft.com/office/powerpoint/2010/main" val="1968040652"/>
              </p:ext>
            </p:extLst>
          </p:nvPr>
        </p:nvGraphicFramePr>
        <p:xfrm>
          <a:off x="671361" y="2160589"/>
          <a:ext cx="2930517" cy="38807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Audio 6">
            <a:hlinkClick r:id="" action="ppaction://media"/>
            <a:extLst>
              <a:ext uri="{FF2B5EF4-FFF2-40B4-BE49-F238E27FC236}">
                <a16:creationId xmlns:a16="http://schemas.microsoft.com/office/drawing/2014/main" id="{7A997FC8-699D-424E-B9DB-7156C34B514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60702962"/>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p:txBody>
          <a:bodyPr/>
          <a:lstStyle/>
          <a:p>
            <a:r>
              <a:rPr lang="de-AT" dirty="0"/>
              <a:t>Wir haben dieses Buch ausgewählt weil, es leicht verständlich ist und eine schöne Geschichte die von Zusammenhalt und Hilfsbereitschaft geprägt ist.</a:t>
            </a:r>
          </a:p>
          <a:p>
            <a:r>
              <a:rPr lang="de-AT" dirty="0"/>
              <a:t>Autor: Lauren Castillo</a:t>
            </a:r>
          </a:p>
          <a:p>
            <a:pPr marL="0" indent="0">
              <a:buNone/>
            </a:pPr>
            <a:endParaRPr lang="de-AT" dirty="0"/>
          </a:p>
        </p:txBody>
      </p:sp>
    </p:spTree>
    <p:extLst>
      <p:ext uri="{BB962C8B-B14F-4D97-AF65-F5344CB8AC3E}">
        <p14:creationId xmlns:p14="http://schemas.microsoft.com/office/powerpoint/2010/main" val="31948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a:t>Igel und </a:t>
            </a:r>
            <a:r>
              <a:rPr lang="de-AT" dirty="0" err="1"/>
              <a:t>Schnuff</a:t>
            </a:r>
            <a:br>
              <a:rPr lang="de-AT" dirty="0"/>
            </a:br>
            <a:endParaRPr lang="de-AT" dirty="0"/>
          </a:p>
        </p:txBody>
      </p:sp>
      <p:sp>
        <p:nvSpPr>
          <p:cNvPr id="3" name="Inhaltsplatzhalter 2"/>
          <p:cNvSpPr>
            <a:spLocks noGrp="1"/>
          </p:cNvSpPr>
          <p:nvPr>
            <p:ph idx="1"/>
          </p:nvPr>
        </p:nvSpPr>
        <p:spPr/>
        <p:txBody>
          <a:bodyPr>
            <a:normAutofit/>
          </a:bodyPr>
          <a:lstStyle/>
          <a:p>
            <a:pPr marL="0" indent="0">
              <a:lnSpc>
                <a:spcPct val="200000"/>
              </a:lnSpc>
              <a:buNone/>
            </a:pPr>
            <a:r>
              <a:rPr lang="de-AT" sz="2000" dirty="0"/>
              <a:t>Igel und </a:t>
            </a:r>
            <a:r>
              <a:rPr lang="de-AT" sz="2000" dirty="0" err="1"/>
              <a:t>Schnuff</a:t>
            </a:r>
            <a:r>
              <a:rPr lang="de-AT" sz="2000" dirty="0"/>
              <a:t> waren beste Freunde, bis zu dem Tag, wo </a:t>
            </a:r>
            <a:r>
              <a:rPr lang="de-AT" sz="2000" dirty="0" err="1"/>
              <a:t>Schnuff</a:t>
            </a:r>
            <a:r>
              <a:rPr lang="de-AT" sz="2000" dirty="0"/>
              <a:t> verloren ging. Jetzt beginnt die aufregende Suche nach </a:t>
            </a:r>
            <a:r>
              <a:rPr lang="de-AT" sz="2000" dirty="0" err="1"/>
              <a:t>Schnuff</a:t>
            </a:r>
            <a:r>
              <a:rPr lang="de-AT" sz="2000" dirty="0"/>
              <a:t>, in der viele andere Tiere eine Rolle spielen. Ebenfalls lernt er Igel Annika kennen, die Ihr geliebtes rotes Notizbuch verloren hat. Es ist klar, dass die Freunde auch Annika bei der Suche danach helfen.</a:t>
            </a:r>
          </a:p>
        </p:txBody>
      </p:sp>
      <p:pic>
        <p:nvPicPr>
          <p:cNvPr id="5" name="Audio 4">
            <a:hlinkClick r:id="" action="ppaction://media"/>
            <a:extLst>
              <a:ext uri="{FF2B5EF4-FFF2-40B4-BE49-F238E27FC236}">
                <a16:creationId xmlns:a16="http://schemas.microsoft.com/office/drawing/2014/main" id="{3B1738AE-70DC-48FE-BEB9-585FC822A1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55194670"/>
      </p:ext>
    </p:extLst>
  </p:cSld>
  <p:clrMapOvr>
    <a:masterClrMapping/>
  </p:clrMapOvr>
  <mc:AlternateContent xmlns:mc="http://schemas.openxmlformats.org/markup-compatibility/2006" xmlns:p14="http://schemas.microsoft.com/office/powerpoint/2010/main">
    <mc:Choice Requires="p14">
      <p:transition spd="slow" p14:dur="2000" advTm="17194"/>
    </mc:Choice>
    <mc:Fallback xmlns="">
      <p:transition spd="slow" advTm="17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3FCFC7-908A-4EB3-815F-A58D71E3DC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67FE66A-BDD8-450E-A251-E4919D21E8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04AA6F-0468-4C1F-8F19-FD83BCEE5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A038B22-B8E8-41AD-8143-857CB5DC7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3AB9F9F-1DA1-4CC7-AB89-1FAD542A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4033E2C-B754-4B55-ABD6-F0C9C817A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AACC20F-5E91-4D23-847F-24A9C40E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70B44625-51C1-4CE3-AB02-70DA83D97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9BB6EE8-6C39-471C-9DF8-BF3B0B98A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1372B95-288F-4F41-BF63-62FE9DB0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180689D-8E5F-4F01-9320-F0AB67F7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Grafik 4">
            <a:extLst>
              <a:ext uri="{FF2B5EF4-FFF2-40B4-BE49-F238E27FC236}">
                <a16:creationId xmlns:a16="http://schemas.microsoft.com/office/drawing/2014/main" id="{E4C715EF-2BDF-4499-ADFD-A0168F77BCD9}"/>
              </a:ext>
            </a:extLst>
          </p:cNvPr>
          <p:cNvPicPr>
            <a:picLocks noChangeAspect="1"/>
          </p:cNvPicPr>
          <p:nvPr/>
        </p:nvPicPr>
        <p:blipFill rotWithShape="1">
          <a:blip r:embed="rId4"/>
          <a:srcRect l="12867" r="22203" b="2"/>
          <a:stretch/>
        </p:blipFill>
        <p:spPr>
          <a:xfrm>
            <a:off x="19" y="10"/>
            <a:ext cx="5897973" cy="6857980"/>
          </a:xfrm>
          <a:custGeom>
            <a:avLst/>
            <a:gdLst/>
            <a:ahLst/>
            <a:cxnLst/>
            <a:rect l="l" t="t" r="r" b="b"/>
            <a:pathLst>
              <a:path w="5898002" h="6858000">
                <a:moveTo>
                  <a:pt x="0" y="0"/>
                </a:moveTo>
                <a:lnTo>
                  <a:pt x="5898002" y="0"/>
                </a:lnTo>
                <a:lnTo>
                  <a:pt x="4873624" y="6858000"/>
                </a:lnTo>
                <a:lnTo>
                  <a:pt x="0" y="6858000"/>
                </a:lnTo>
                <a:close/>
              </a:path>
            </a:pathLst>
          </a:custGeom>
        </p:spPr>
      </p:pic>
      <p:sp>
        <p:nvSpPr>
          <p:cNvPr id="22" name="Isosceles Triangle 30">
            <a:extLst>
              <a:ext uri="{FF2B5EF4-FFF2-40B4-BE49-F238E27FC236}">
                <a16:creationId xmlns:a16="http://schemas.microsoft.com/office/drawing/2014/main" id="{EC63C1AB-0F63-4C7A-8229-D09F4218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Grafik 3">
            <a:extLst>
              <a:ext uri="{FF2B5EF4-FFF2-40B4-BE49-F238E27FC236}">
                <a16:creationId xmlns:a16="http://schemas.microsoft.com/office/drawing/2014/main" id="{650B35B7-296E-4A37-A8A5-75B260519E91}"/>
              </a:ext>
            </a:extLst>
          </p:cNvPr>
          <p:cNvPicPr>
            <a:picLocks noChangeAspect="1"/>
          </p:cNvPicPr>
          <p:nvPr/>
        </p:nvPicPr>
        <p:blipFill rotWithShape="1">
          <a:blip r:embed="rId5"/>
          <a:srcRect r="66680"/>
          <a:stretch/>
        </p:blipFill>
        <p:spPr>
          <a:xfrm>
            <a:off x="4869095" y="10"/>
            <a:ext cx="731227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24" name="Freeform 52">
            <a:extLst>
              <a:ext uri="{FF2B5EF4-FFF2-40B4-BE49-F238E27FC236}">
                <a16:creationId xmlns:a16="http://schemas.microsoft.com/office/drawing/2014/main" id="{B9D3E34D-FD1F-42E7-AD58-B308AAD0B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tx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A6D2C95-1DE5-41F4-B8FC-A0964A1B91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4259F6-8DD9-4D32-AD4C-CDA9CC50B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18E9DDC6-D600-4CF7-B2B0-0EA75F3B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2BED0B5-010D-4F72-ADD0-7F6AE9ED5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4">
            <a:extLst>
              <a:ext uri="{FF2B5EF4-FFF2-40B4-BE49-F238E27FC236}">
                <a16:creationId xmlns:a16="http://schemas.microsoft.com/office/drawing/2014/main" id="{24500A0D-FABE-4E37-BAE6-951157BA7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4092401" y="4267831"/>
            <a:ext cx="5181601" cy="1329677"/>
          </a:xfrm>
        </p:spPr>
        <p:txBody>
          <a:bodyPr vert="horz" lIns="91440" tIns="45720" rIns="91440" bIns="45720" rtlCol="0" anchor="b">
            <a:normAutofit/>
          </a:bodyPr>
          <a:lstStyle/>
          <a:p>
            <a:pPr algn="r"/>
            <a:r>
              <a:rPr lang="en-US" sz="4400" dirty="0" err="1"/>
              <a:t>Leseprobe</a:t>
            </a:r>
            <a:r>
              <a:rPr lang="en-US" sz="4400" dirty="0"/>
              <a:t>   </a:t>
            </a:r>
          </a:p>
        </p:txBody>
      </p:sp>
      <p:sp>
        <p:nvSpPr>
          <p:cNvPr id="3" name="Inhaltsplatzhalter 2"/>
          <p:cNvSpPr>
            <a:spLocks noGrp="1"/>
          </p:cNvSpPr>
          <p:nvPr>
            <p:ph idx="1"/>
          </p:nvPr>
        </p:nvSpPr>
        <p:spPr>
          <a:xfrm>
            <a:off x="4092401" y="5597506"/>
            <a:ext cx="5181601" cy="390969"/>
          </a:xfrm>
        </p:spPr>
        <p:txBody>
          <a:bodyPr vert="horz" lIns="91440" tIns="45720" rIns="91440" bIns="45720" rtlCol="0" anchor="t">
            <a:noAutofit/>
          </a:bodyPr>
          <a:lstStyle/>
          <a:p>
            <a:pPr marL="0" indent="0" algn="r">
              <a:buNone/>
            </a:pPr>
            <a:r>
              <a:rPr lang="en-US" sz="4000" dirty="0">
                <a:solidFill>
                  <a:schemeClr val="bg1"/>
                </a:solidFill>
              </a:rPr>
              <a:t>MAULWURFINE</a:t>
            </a:r>
          </a:p>
        </p:txBody>
      </p:sp>
      <p:sp>
        <p:nvSpPr>
          <p:cNvPr id="36" name="Rectangle 27">
            <a:extLst>
              <a:ext uri="{FF2B5EF4-FFF2-40B4-BE49-F238E27FC236}">
                <a16:creationId xmlns:a16="http://schemas.microsoft.com/office/drawing/2014/main" id="{B5550C0A-33EA-40C8-B0A8-4088450FC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D3583D49-9916-48DD-A7C8-A549195E5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97A2E5F1-8983-4A9A-A0FC-9C253349F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9">
            <a:extLst>
              <a:ext uri="{FF2B5EF4-FFF2-40B4-BE49-F238E27FC236}">
                <a16:creationId xmlns:a16="http://schemas.microsoft.com/office/drawing/2014/main" id="{51B73F43-A014-4801-A6C2-73B2CBB61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Audio 5">
            <a:hlinkClick r:id="" action="ppaction://media"/>
            <a:extLst>
              <a:ext uri="{FF2B5EF4-FFF2-40B4-BE49-F238E27FC236}">
                <a16:creationId xmlns:a16="http://schemas.microsoft.com/office/drawing/2014/main" id="{542E3D3B-BA32-4A90-8D35-3496E2731D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11325743"/>
      </p:ext>
    </p:extLst>
  </p:cSld>
  <p:clrMapOvr>
    <a:masterClrMapping/>
  </p:clrMapOvr>
  <mc:AlternateContent xmlns:mc="http://schemas.openxmlformats.org/markup-compatibility/2006" xmlns:p14="http://schemas.microsoft.com/office/powerpoint/2010/main">
    <mc:Choice Requires="p14">
      <p:transition spd="slow" p14:dur="2000" advTm="29671"/>
    </mc:Choice>
    <mc:Fallback xmlns="">
      <p:transition spd="slow" advTm="29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6E2C1D0-2072-4664-9C67-3B12866F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4" name="Grafik 13">
            <a:extLst>
              <a:ext uri="{FF2B5EF4-FFF2-40B4-BE49-F238E27FC236}">
                <a16:creationId xmlns:a16="http://schemas.microsoft.com/office/drawing/2014/main" id="{FB5C5DB9-CDD7-4918-B3ED-E01B6A22F036}"/>
              </a:ext>
            </a:extLst>
          </p:cNvPr>
          <p:cNvPicPr>
            <a:picLocks noChangeAspect="1"/>
          </p:cNvPicPr>
          <p:nvPr/>
        </p:nvPicPr>
        <p:blipFill rotWithShape="1">
          <a:blip r:embed="rId4"/>
          <a:srcRect l="2805" r="3661"/>
          <a:stretch/>
        </p:blipFill>
        <p:spPr>
          <a:xfrm>
            <a:off x="6194368"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12" name="Grafik 11">
            <a:extLst>
              <a:ext uri="{FF2B5EF4-FFF2-40B4-BE49-F238E27FC236}">
                <a16:creationId xmlns:a16="http://schemas.microsoft.com/office/drawing/2014/main" id="{066BB416-72EE-4EE2-9AD7-3499FC9C8FFB}"/>
              </a:ext>
            </a:extLst>
          </p:cNvPr>
          <p:cNvPicPr>
            <a:picLocks noChangeAspect="1"/>
          </p:cNvPicPr>
          <p:nvPr/>
        </p:nvPicPr>
        <p:blipFill rotWithShape="1">
          <a:blip r:embed="rId5"/>
          <a:srcRect r="-2" b="23254"/>
          <a:stretch/>
        </p:blipFill>
        <p:spPr>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31" name="Freeform: Shape 27">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92A5E36-FC3C-4AAD-8FD8-AF7768F2BB59}"/>
              </a:ext>
            </a:extLst>
          </p:cNvPr>
          <p:cNvSpPr>
            <a:spLocks noGrp="1"/>
          </p:cNvSpPr>
          <p:nvPr>
            <p:ph type="title"/>
          </p:nvPr>
        </p:nvSpPr>
        <p:spPr>
          <a:xfrm>
            <a:off x="618064" y="2093887"/>
            <a:ext cx="4193810" cy="880985"/>
          </a:xfrm>
        </p:spPr>
        <p:txBody>
          <a:bodyPr anchor="ctr">
            <a:normAutofit/>
          </a:bodyPr>
          <a:lstStyle/>
          <a:p>
            <a:r>
              <a:rPr lang="de-AT" sz="2800" dirty="0"/>
              <a:t>Leseprobe</a:t>
            </a:r>
          </a:p>
        </p:txBody>
      </p:sp>
      <p:sp>
        <p:nvSpPr>
          <p:cNvPr id="3" name="Inhaltsplatzhalter 2">
            <a:extLst>
              <a:ext uri="{FF2B5EF4-FFF2-40B4-BE49-F238E27FC236}">
                <a16:creationId xmlns:a16="http://schemas.microsoft.com/office/drawing/2014/main" id="{020E59FD-CE33-4F3A-BECE-FC5F2AAD6E6D}"/>
              </a:ext>
            </a:extLst>
          </p:cNvPr>
          <p:cNvSpPr>
            <a:spLocks noGrp="1"/>
          </p:cNvSpPr>
          <p:nvPr>
            <p:ph idx="1"/>
          </p:nvPr>
        </p:nvSpPr>
        <p:spPr>
          <a:xfrm>
            <a:off x="618064" y="2984423"/>
            <a:ext cx="4620544" cy="1873327"/>
          </a:xfrm>
        </p:spPr>
        <p:txBody>
          <a:bodyPr>
            <a:normAutofit/>
          </a:bodyPr>
          <a:lstStyle/>
          <a:p>
            <a:pPr marL="0" indent="0">
              <a:buNone/>
            </a:pPr>
            <a:r>
              <a:rPr lang="de-AT" sz="4400" dirty="0"/>
              <a:t>Zuerst</a:t>
            </a:r>
          </a:p>
          <a:p>
            <a:pPr marL="0" indent="0">
              <a:buNone/>
            </a:pPr>
            <a:endParaRPr lang="de-AT" sz="1600" dirty="0"/>
          </a:p>
        </p:txBody>
      </p:sp>
      <p:pic>
        <p:nvPicPr>
          <p:cNvPr id="4" name="Audio 3">
            <a:hlinkClick r:id="" action="ppaction://media"/>
            <a:extLst>
              <a:ext uri="{FF2B5EF4-FFF2-40B4-BE49-F238E27FC236}">
                <a16:creationId xmlns:a16="http://schemas.microsoft.com/office/drawing/2014/main" id="{7DBB3B1B-00CE-4A9F-BC69-B1D4BC982C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33972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462"/>
    </mc:Choice>
    <mc:Fallback xmlns="">
      <p:transition spd="slow" advTm="29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3FCFC7-908A-4EB3-815F-A58D71E3DC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67FE66A-BDD8-450E-A251-E4919D21E8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04AA6F-0468-4C1F-8F19-FD83BCEE5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A038B22-B8E8-41AD-8143-857CB5DC7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3AB9F9F-1DA1-4CC7-AB89-1FAD542A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4033E2C-B754-4B55-ABD6-F0C9C817A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AACC20F-5E91-4D23-847F-24A9C40E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70B44625-51C1-4CE3-AB02-70DA83D97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9BB6EE8-6C39-471C-9DF8-BF3B0B98A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1372B95-288F-4F41-BF63-62FE9DB0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180689D-8E5F-4F01-9320-F0AB67F7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Grafik 4">
            <a:extLst>
              <a:ext uri="{FF2B5EF4-FFF2-40B4-BE49-F238E27FC236}">
                <a16:creationId xmlns:a16="http://schemas.microsoft.com/office/drawing/2014/main" id="{21A2A130-9F4B-4A69-9681-2F5542565D95}"/>
              </a:ext>
            </a:extLst>
          </p:cNvPr>
          <p:cNvPicPr>
            <a:picLocks noChangeAspect="1"/>
          </p:cNvPicPr>
          <p:nvPr/>
        </p:nvPicPr>
        <p:blipFill rotWithShape="1">
          <a:blip r:embed="rId4"/>
          <a:srcRect l="24243" r="9967" b="1"/>
          <a:stretch/>
        </p:blipFill>
        <p:spPr>
          <a:xfrm>
            <a:off x="20" y="10"/>
            <a:ext cx="5897982" cy="6857990"/>
          </a:xfrm>
          <a:custGeom>
            <a:avLst/>
            <a:gdLst/>
            <a:ahLst/>
            <a:cxnLst/>
            <a:rect l="l" t="t" r="r" b="b"/>
            <a:pathLst>
              <a:path w="5898002" h="6858000">
                <a:moveTo>
                  <a:pt x="0" y="0"/>
                </a:moveTo>
                <a:lnTo>
                  <a:pt x="5898002" y="0"/>
                </a:lnTo>
                <a:lnTo>
                  <a:pt x="4873624" y="6858000"/>
                </a:lnTo>
                <a:lnTo>
                  <a:pt x="0" y="6858000"/>
                </a:lnTo>
                <a:close/>
              </a:path>
            </a:pathLst>
          </a:custGeom>
        </p:spPr>
      </p:pic>
      <p:sp>
        <p:nvSpPr>
          <p:cNvPr id="22" name="Isosceles Triangle 30">
            <a:extLst>
              <a:ext uri="{FF2B5EF4-FFF2-40B4-BE49-F238E27FC236}">
                <a16:creationId xmlns:a16="http://schemas.microsoft.com/office/drawing/2014/main" id="{EC63C1AB-0F63-4C7A-8229-D09F4218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Grafik 3">
            <a:extLst>
              <a:ext uri="{FF2B5EF4-FFF2-40B4-BE49-F238E27FC236}">
                <a16:creationId xmlns:a16="http://schemas.microsoft.com/office/drawing/2014/main" id="{B9ABB7BF-A6BE-49AE-B68B-55C7AE970A91}"/>
              </a:ext>
            </a:extLst>
          </p:cNvPr>
          <p:cNvPicPr>
            <a:picLocks noChangeAspect="1"/>
          </p:cNvPicPr>
          <p:nvPr/>
        </p:nvPicPr>
        <p:blipFill rotWithShape="1">
          <a:blip r:embed="rId5"/>
          <a:srcRect t="5432" r="1" b="2658"/>
          <a:stretch/>
        </p:blipFill>
        <p:spPr>
          <a:xfrm>
            <a:off x="4869095" y="10"/>
            <a:ext cx="731227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24" name="Freeform 52">
            <a:extLst>
              <a:ext uri="{FF2B5EF4-FFF2-40B4-BE49-F238E27FC236}">
                <a16:creationId xmlns:a16="http://schemas.microsoft.com/office/drawing/2014/main" id="{B9D3E34D-FD1F-42E7-AD58-B308AAD0B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tx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A6D2C95-1DE5-41F4-B8FC-A0964A1B91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4259F6-8DD9-4D32-AD4C-CDA9CC50B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18E9DDC6-D600-4CF7-B2B0-0EA75F3B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2BED0B5-010D-4F72-ADD0-7F6AE9ED5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4">
            <a:extLst>
              <a:ext uri="{FF2B5EF4-FFF2-40B4-BE49-F238E27FC236}">
                <a16:creationId xmlns:a16="http://schemas.microsoft.com/office/drawing/2014/main" id="{24500A0D-FABE-4E37-BAE6-951157BA7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C4F3E6C-25D1-498E-8C78-48765647EB42}"/>
              </a:ext>
            </a:extLst>
          </p:cNvPr>
          <p:cNvSpPr>
            <a:spLocks noGrp="1"/>
          </p:cNvSpPr>
          <p:nvPr>
            <p:ph type="title"/>
          </p:nvPr>
        </p:nvSpPr>
        <p:spPr>
          <a:xfrm>
            <a:off x="4092401" y="4267831"/>
            <a:ext cx="5181601" cy="1329677"/>
          </a:xfrm>
        </p:spPr>
        <p:txBody>
          <a:bodyPr vert="horz" lIns="91440" tIns="45720" rIns="91440" bIns="45720" rtlCol="0" anchor="b">
            <a:normAutofit/>
          </a:bodyPr>
          <a:lstStyle/>
          <a:p>
            <a:pPr algn="r"/>
            <a:r>
              <a:rPr lang="en-US" sz="4400" dirty="0" err="1"/>
              <a:t>Leseprobe</a:t>
            </a:r>
            <a:endParaRPr lang="en-US" sz="4400" dirty="0"/>
          </a:p>
        </p:txBody>
      </p:sp>
      <p:sp>
        <p:nvSpPr>
          <p:cNvPr id="3" name="Inhaltsplatzhalter 2">
            <a:extLst>
              <a:ext uri="{FF2B5EF4-FFF2-40B4-BE49-F238E27FC236}">
                <a16:creationId xmlns:a16="http://schemas.microsoft.com/office/drawing/2014/main" id="{337EC3AA-F8F2-4505-A13B-426C08A7877F}"/>
              </a:ext>
            </a:extLst>
          </p:cNvPr>
          <p:cNvSpPr>
            <a:spLocks noGrp="1"/>
          </p:cNvSpPr>
          <p:nvPr>
            <p:ph idx="1"/>
          </p:nvPr>
        </p:nvSpPr>
        <p:spPr>
          <a:xfrm>
            <a:off x="4092401" y="5597506"/>
            <a:ext cx="5181601" cy="390969"/>
          </a:xfrm>
        </p:spPr>
        <p:txBody>
          <a:bodyPr vert="horz" lIns="91440" tIns="45720" rIns="91440" bIns="45720" rtlCol="0" anchor="t">
            <a:noAutofit/>
          </a:bodyPr>
          <a:lstStyle/>
          <a:p>
            <a:pPr marL="0" indent="0" algn="r">
              <a:buNone/>
            </a:pPr>
            <a:r>
              <a:rPr lang="en-US" sz="4000" dirty="0" err="1">
                <a:solidFill>
                  <a:schemeClr val="bg1"/>
                </a:solidFill>
              </a:rPr>
              <a:t>Allein</a:t>
            </a:r>
            <a:endParaRPr lang="en-US" sz="4000" dirty="0">
              <a:solidFill>
                <a:schemeClr val="bg1"/>
              </a:solidFill>
            </a:endParaRPr>
          </a:p>
        </p:txBody>
      </p:sp>
      <p:sp>
        <p:nvSpPr>
          <p:cNvPr id="36" name="Rectangle 27">
            <a:extLst>
              <a:ext uri="{FF2B5EF4-FFF2-40B4-BE49-F238E27FC236}">
                <a16:creationId xmlns:a16="http://schemas.microsoft.com/office/drawing/2014/main" id="{B5550C0A-33EA-40C8-B0A8-4088450FC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D3583D49-9916-48DD-A7C8-A549195E5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97A2E5F1-8983-4A9A-A0FC-9C253349F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9">
            <a:extLst>
              <a:ext uri="{FF2B5EF4-FFF2-40B4-BE49-F238E27FC236}">
                <a16:creationId xmlns:a16="http://schemas.microsoft.com/office/drawing/2014/main" id="{51B73F43-A014-4801-A6C2-73B2CBB61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Audio 6">
            <a:hlinkClick r:id="" action="ppaction://media"/>
            <a:extLst>
              <a:ext uri="{FF2B5EF4-FFF2-40B4-BE49-F238E27FC236}">
                <a16:creationId xmlns:a16="http://schemas.microsoft.com/office/drawing/2014/main" id="{480A109B-0E16-4E59-860F-E9C9AB58A3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15723648"/>
      </p:ext>
    </p:extLst>
  </p:cSld>
  <p:clrMapOvr>
    <a:masterClrMapping/>
  </p:clrMapOvr>
  <mc:AlternateContent xmlns:mc="http://schemas.openxmlformats.org/markup-compatibility/2006" xmlns:p14="http://schemas.microsoft.com/office/powerpoint/2010/main">
    <mc:Choice Requires="p14">
      <p:transition spd="slow" p14:dur="2000" advTm="36641"/>
    </mc:Choice>
    <mc:Fallback xmlns="">
      <p:transition spd="slow" advTm="36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4" name="Group 163">
            <a:extLst>
              <a:ext uri="{FF2B5EF4-FFF2-40B4-BE49-F238E27FC236}">
                <a16:creationId xmlns:a16="http://schemas.microsoft.com/office/drawing/2014/main" id="{963FCFC7-908A-4EB3-815F-A58D71E3DC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5" name="Straight Connector 164">
              <a:extLst>
                <a:ext uri="{FF2B5EF4-FFF2-40B4-BE49-F238E27FC236}">
                  <a16:creationId xmlns:a16="http://schemas.microsoft.com/office/drawing/2014/main" id="{267FE66A-BDD8-450E-A251-E4919D21E8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0C04AA6F-0468-4C1F-8F19-FD83BCEE5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7" name="Rectangle 23">
              <a:extLst>
                <a:ext uri="{FF2B5EF4-FFF2-40B4-BE49-F238E27FC236}">
                  <a16:creationId xmlns:a16="http://schemas.microsoft.com/office/drawing/2014/main" id="{2A038B22-B8E8-41AD-8143-857CB5DC7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25">
              <a:extLst>
                <a:ext uri="{FF2B5EF4-FFF2-40B4-BE49-F238E27FC236}">
                  <a16:creationId xmlns:a16="http://schemas.microsoft.com/office/drawing/2014/main" id="{E3AB9F9F-1DA1-4CC7-AB89-1FAD542A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9" name="Isosceles Triangle 168">
              <a:extLst>
                <a:ext uri="{FF2B5EF4-FFF2-40B4-BE49-F238E27FC236}">
                  <a16:creationId xmlns:a16="http://schemas.microsoft.com/office/drawing/2014/main" id="{14033E2C-B754-4B55-ABD6-F0C9C817A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Rectangle 27">
              <a:extLst>
                <a:ext uri="{FF2B5EF4-FFF2-40B4-BE49-F238E27FC236}">
                  <a16:creationId xmlns:a16="http://schemas.microsoft.com/office/drawing/2014/main" id="{BAACC20F-5E91-4D23-847F-24A9C40E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Rectangle 28">
              <a:extLst>
                <a:ext uri="{FF2B5EF4-FFF2-40B4-BE49-F238E27FC236}">
                  <a16:creationId xmlns:a16="http://schemas.microsoft.com/office/drawing/2014/main" id="{70B44625-51C1-4CE3-AB02-70DA83D97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Rectangle 29">
              <a:extLst>
                <a:ext uri="{FF2B5EF4-FFF2-40B4-BE49-F238E27FC236}">
                  <a16:creationId xmlns:a16="http://schemas.microsoft.com/office/drawing/2014/main" id="{99BB6EE8-6C39-471C-9DF8-BF3B0B98A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Isosceles Triangle 172">
              <a:extLst>
                <a:ext uri="{FF2B5EF4-FFF2-40B4-BE49-F238E27FC236}">
                  <a16:creationId xmlns:a16="http://schemas.microsoft.com/office/drawing/2014/main" id="{F1372B95-288F-4F41-BF63-62FE9DB0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Isosceles Triangle 173">
              <a:extLst>
                <a:ext uri="{FF2B5EF4-FFF2-40B4-BE49-F238E27FC236}">
                  <a16:creationId xmlns:a16="http://schemas.microsoft.com/office/drawing/2014/main" id="{0180689D-8E5F-4F01-9320-F0AB67F7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76" name="Rectangle 175">
            <a:extLst>
              <a:ext uri="{FF2B5EF4-FFF2-40B4-BE49-F238E27FC236}">
                <a16:creationId xmlns:a16="http://schemas.microsoft.com/office/drawing/2014/main" id="{9B6A14F7-CC83-4722-B948-C77EF5228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
            <a:ext cx="12192001" cy="6858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8" name="Freeform: Shape 177">
            <a:extLst>
              <a:ext uri="{FF2B5EF4-FFF2-40B4-BE49-F238E27FC236}">
                <a16:creationId xmlns:a16="http://schemas.microsoft.com/office/drawing/2014/main" id="{1FD1CAA3-F07B-4451-A14C-176BCB1FC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5642" y="5006"/>
            <a:ext cx="6576358" cy="6852994"/>
          </a:xfrm>
          <a:custGeom>
            <a:avLst/>
            <a:gdLst>
              <a:gd name="connsiteX0" fmla="*/ 354282 w 6576358"/>
              <a:gd name="connsiteY0" fmla="*/ 0 h 6852994"/>
              <a:gd name="connsiteX1" fmla="*/ 4629134 w 6576358"/>
              <a:gd name="connsiteY1" fmla="*/ 0 h 6852994"/>
              <a:gd name="connsiteX2" fmla="*/ 6401647 w 6576358"/>
              <a:gd name="connsiteY2" fmla="*/ 0 h 6852994"/>
              <a:gd name="connsiteX3" fmla="*/ 6576358 w 6576358"/>
              <a:gd name="connsiteY3" fmla="*/ 0 h 6852994"/>
              <a:gd name="connsiteX4" fmla="*/ 6576358 w 6576358"/>
              <a:gd name="connsiteY4" fmla="*/ 6852994 h 6852994"/>
              <a:gd name="connsiteX5" fmla="*/ 6401647 w 6576358"/>
              <a:gd name="connsiteY5" fmla="*/ 6852994 h 6852994"/>
              <a:gd name="connsiteX6" fmla="*/ 4629134 w 6576358"/>
              <a:gd name="connsiteY6" fmla="*/ 6852994 h 6852994"/>
              <a:gd name="connsiteX7" fmla="*/ 0 w 6576358"/>
              <a:gd name="connsiteY7" fmla="*/ 6852994 h 6852994"/>
              <a:gd name="connsiteX8" fmla="*/ 0 w 6576358"/>
              <a:gd name="connsiteY8" fmla="*/ 6852993 h 6852994"/>
              <a:gd name="connsiteX9" fmla="*/ 3528116 w 6576358"/>
              <a:gd name="connsiteY9"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6358" h="6852994">
                <a:moveTo>
                  <a:pt x="354282" y="0"/>
                </a:moveTo>
                <a:lnTo>
                  <a:pt x="4629134" y="0"/>
                </a:lnTo>
                <a:lnTo>
                  <a:pt x="6401647" y="0"/>
                </a:lnTo>
                <a:lnTo>
                  <a:pt x="6576358" y="0"/>
                </a:lnTo>
                <a:lnTo>
                  <a:pt x="6576358" y="6852994"/>
                </a:lnTo>
                <a:lnTo>
                  <a:pt x="6401647" y="6852994"/>
                </a:lnTo>
                <a:lnTo>
                  <a:pt x="4629134" y="6852994"/>
                </a:lnTo>
                <a:lnTo>
                  <a:pt x="0" y="6852994"/>
                </a:lnTo>
                <a:lnTo>
                  <a:pt x="0" y="6852993"/>
                </a:lnTo>
                <a:lnTo>
                  <a:pt x="3528116" y="685299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0" name="Grafik 19">
            <a:extLst>
              <a:ext uri="{FF2B5EF4-FFF2-40B4-BE49-F238E27FC236}">
                <a16:creationId xmlns:a16="http://schemas.microsoft.com/office/drawing/2014/main" id="{D134BAE5-E421-4F33-9395-A5885414B3F9}"/>
              </a:ext>
            </a:extLst>
          </p:cNvPr>
          <p:cNvPicPr>
            <a:picLocks noChangeAspect="1"/>
          </p:cNvPicPr>
          <p:nvPr/>
        </p:nvPicPr>
        <p:blipFill rotWithShape="1">
          <a:blip r:embed="rId4">
            <a:alphaModFix amt="35000"/>
          </a:blip>
          <a:srcRect l="5692" r="6662"/>
          <a:stretch/>
        </p:blipFill>
        <p:spPr>
          <a:xfrm>
            <a:off x="94797" y="0"/>
            <a:ext cx="9141744" cy="6858000"/>
          </a:xfrm>
          <a:custGeom>
            <a:avLst/>
            <a:gdLst/>
            <a:ahLst/>
            <a:cxnLst/>
            <a:rect l="l" t="t" r="r" b="b"/>
            <a:pathLst>
              <a:path w="9141744" h="6858000">
                <a:moveTo>
                  <a:pt x="0" y="0"/>
                </a:moveTo>
                <a:lnTo>
                  <a:pt x="5969936" y="0"/>
                </a:lnTo>
                <a:lnTo>
                  <a:pt x="9141744" y="6848619"/>
                </a:lnTo>
                <a:lnTo>
                  <a:pt x="9141744" y="6852966"/>
                </a:lnTo>
                <a:lnTo>
                  <a:pt x="5615641" y="6852966"/>
                </a:lnTo>
                <a:lnTo>
                  <a:pt x="5615641" y="6852967"/>
                </a:lnTo>
                <a:lnTo>
                  <a:pt x="9141744" y="6852967"/>
                </a:lnTo>
                <a:lnTo>
                  <a:pt x="9141744" y="6858000"/>
                </a:lnTo>
                <a:lnTo>
                  <a:pt x="0" y="6858000"/>
                </a:lnTo>
                <a:close/>
              </a:path>
            </a:pathLst>
          </a:custGeom>
        </p:spPr>
      </p:pic>
      <p:sp>
        <p:nvSpPr>
          <p:cNvPr id="2" name="Titel 1">
            <a:extLst>
              <a:ext uri="{FF2B5EF4-FFF2-40B4-BE49-F238E27FC236}">
                <a16:creationId xmlns:a16="http://schemas.microsoft.com/office/drawing/2014/main" id="{E06D3ACD-D42D-468D-953B-95530A119B6A}"/>
              </a:ext>
            </a:extLst>
          </p:cNvPr>
          <p:cNvSpPr>
            <a:spLocks noGrp="1"/>
          </p:cNvSpPr>
          <p:nvPr>
            <p:ph type="title"/>
          </p:nvPr>
        </p:nvSpPr>
        <p:spPr>
          <a:xfrm>
            <a:off x="1408059" y="2404534"/>
            <a:ext cx="5161646" cy="1646302"/>
          </a:xfrm>
        </p:spPr>
        <p:txBody>
          <a:bodyPr vert="horz" lIns="91440" tIns="45720" rIns="91440" bIns="45720" rtlCol="0" anchor="b">
            <a:normAutofit/>
          </a:bodyPr>
          <a:lstStyle/>
          <a:p>
            <a:pPr algn="r"/>
            <a:r>
              <a:rPr lang="en-US" sz="4400" dirty="0" err="1"/>
              <a:t>Leseprobe</a:t>
            </a:r>
            <a:endParaRPr lang="en-US" sz="4400" dirty="0"/>
          </a:p>
        </p:txBody>
      </p:sp>
      <p:sp>
        <p:nvSpPr>
          <p:cNvPr id="3" name="Inhaltsplatzhalter 2">
            <a:extLst>
              <a:ext uri="{FF2B5EF4-FFF2-40B4-BE49-F238E27FC236}">
                <a16:creationId xmlns:a16="http://schemas.microsoft.com/office/drawing/2014/main" id="{200F5CDD-F1B8-4327-BC38-0F8DF4091642}"/>
              </a:ext>
            </a:extLst>
          </p:cNvPr>
          <p:cNvSpPr>
            <a:spLocks noGrp="1"/>
          </p:cNvSpPr>
          <p:nvPr>
            <p:ph idx="1"/>
          </p:nvPr>
        </p:nvSpPr>
        <p:spPr>
          <a:xfrm>
            <a:off x="2232837" y="3923414"/>
            <a:ext cx="4336868" cy="871870"/>
          </a:xfrm>
        </p:spPr>
        <p:txBody>
          <a:bodyPr vert="horz" lIns="91440" tIns="45720" rIns="91440" bIns="45720" rtlCol="0" anchor="t">
            <a:normAutofit fontScale="85000" lnSpcReduction="10000"/>
          </a:bodyPr>
          <a:lstStyle/>
          <a:p>
            <a:pPr marL="0" indent="0" algn="r">
              <a:buNone/>
            </a:pPr>
            <a:r>
              <a:rPr lang="en-US" sz="4000" dirty="0">
                <a:solidFill>
                  <a:schemeClr val="tx1"/>
                </a:solidFill>
              </a:rPr>
              <a:t>    </a:t>
            </a:r>
            <a:r>
              <a:rPr lang="en-US" sz="4000" dirty="0" err="1">
                <a:solidFill>
                  <a:schemeClr val="tx1"/>
                </a:solidFill>
              </a:rPr>
              <a:t>Henne</a:t>
            </a:r>
            <a:r>
              <a:rPr lang="en-US" sz="4000" dirty="0">
                <a:solidFill>
                  <a:schemeClr val="tx1"/>
                </a:solidFill>
              </a:rPr>
              <a:t> und </a:t>
            </a:r>
            <a:r>
              <a:rPr lang="en-US" sz="4000" dirty="0" err="1">
                <a:solidFill>
                  <a:schemeClr val="tx1"/>
                </a:solidFill>
              </a:rPr>
              <a:t>Küken</a:t>
            </a:r>
            <a:endParaRPr lang="en-US" sz="4000" dirty="0">
              <a:solidFill>
                <a:schemeClr val="tx1"/>
              </a:solidFill>
            </a:endParaRPr>
          </a:p>
        </p:txBody>
      </p:sp>
      <p:pic>
        <p:nvPicPr>
          <p:cNvPr id="22" name="Grafik 21" descr="Ein Bild, das Text enthält.&#10;&#10;Automatisch generierte Beschreibung">
            <a:extLst>
              <a:ext uri="{FF2B5EF4-FFF2-40B4-BE49-F238E27FC236}">
                <a16:creationId xmlns:a16="http://schemas.microsoft.com/office/drawing/2014/main" id="{C03F456C-56DF-4951-9321-2FBFB8F3B655}"/>
              </a:ext>
            </a:extLst>
          </p:cNvPr>
          <p:cNvPicPr>
            <a:picLocks noChangeAspect="1"/>
          </p:cNvPicPr>
          <p:nvPr/>
        </p:nvPicPr>
        <p:blipFill rotWithShape="1">
          <a:blip r:embed="rId5"/>
          <a:srcRect t="13286" r="1" b="13385"/>
          <a:stretch/>
        </p:blipFill>
        <p:spPr>
          <a:xfrm>
            <a:off x="5790356" y="5006"/>
            <a:ext cx="6401647" cy="685299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pic>
        <p:nvPicPr>
          <p:cNvPr id="4" name="Audio 3">
            <a:hlinkClick r:id="" action="ppaction://media"/>
            <a:extLst>
              <a:ext uri="{FF2B5EF4-FFF2-40B4-BE49-F238E27FC236}">
                <a16:creationId xmlns:a16="http://schemas.microsoft.com/office/drawing/2014/main" id="{B1DFCDC6-9A4A-4359-AF36-63D08938E7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58686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504"/>
    </mc:Choice>
    <mc:Fallback xmlns="">
      <p:transition spd="slow" advTm="6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63FCFC7-908A-4EB3-815F-A58D71E3DC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267FE66A-BDD8-450E-A251-E4919D21E8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C04AA6F-0468-4C1F-8F19-FD83BCEE5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2A038B22-B8E8-41AD-8143-857CB5DC7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5">
              <a:extLst>
                <a:ext uri="{FF2B5EF4-FFF2-40B4-BE49-F238E27FC236}">
                  <a16:creationId xmlns:a16="http://schemas.microsoft.com/office/drawing/2014/main" id="{E3AB9F9F-1DA1-4CC7-AB89-1FAD542A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14033E2C-B754-4B55-ABD6-F0C9C817A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BAACC20F-5E91-4D23-847F-24A9C40E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70B44625-51C1-4CE3-AB02-70DA83D97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99BB6EE8-6C39-471C-9DF8-BF3B0B98A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F1372B95-288F-4F41-BF63-62FE9DB0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0180689D-8E5F-4F01-9320-F0AB67F7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Grafik 8">
            <a:extLst>
              <a:ext uri="{FF2B5EF4-FFF2-40B4-BE49-F238E27FC236}">
                <a16:creationId xmlns:a16="http://schemas.microsoft.com/office/drawing/2014/main" id="{3C47B00D-54CB-48F0-B79E-DA6B5E9ED7BB}"/>
              </a:ext>
            </a:extLst>
          </p:cNvPr>
          <p:cNvPicPr>
            <a:picLocks noChangeAspect="1"/>
          </p:cNvPicPr>
          <p:nvPr/>
        </p:nvPicPr>
        <p:blipFill rotWithShape="1">
          <a:blip r:embed="rId4"/>
          <a:srcRect t="292" r="-1" b="-1"/>
          <a:stretch/>
        </p:blipFill>
        <p:spPr>
          <a:xfrm>
            <a:off x="4058950" y="-1"/>
            <a:ext cx="4866243" cy="6858001"/>
          </a:xfrm>
          <a:custGeom>
            <a:avLst/>
            <a:gdLst/>
            <a:ahLst/>
            <a:cxnLst/>
            <a:rect l="l" t="t" r="r" b="b"/>
            <a:pathLst>
              <a:path w="4866243" h="6858001">
                <a:moveTo>
                  <a:pt x="379987" y="0"/>
                </a:moveTo>
                <a:lnTo>
                  <a:pt x="3441752" y="0"/>
                </a:lnTo>
                <a:lnTo>
                  <a:pt x="4866243" y="4518556"/>
                </a:lnTo>
                <a:lnTo>
                  <a:pt x="3101811"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B7C5435D-15ED-4C76-8D0F-E283A68C3F47}"/>
              </a:ext>
            </a:extLst>
          </p:cNvPr>
          <p:cNvSpPr>
            <a:spLocks noGrp="1"/>
          </p:cNvSpPr>
          <p:nvPr>
            <p:ph type="title"/>
          </p:nvPr>
        </p:nvSpPr>
        <p:spPr>
          <a:xfrm>
            <a:off x="677334" y="2404534"/>
            <a:ext cx="4054717" cy="1646302"/>
          </a:xfrm>
        </p:spPr>
        <p:txBody>
          <a:bodyPr vert="horz" lIns="91440" tIns="45720" rIns="91440" bIns="45720" rtlCol="0" anchor="b">
            <a:normAutofit/>
          </a:bodyPr>
          <a:lstStyle/>
          <a:p>
            <a:pPr algn="r"/>
            <a:r>
              <a:rPr lang="en-US" sz="4800"/>
              <a:t>Leseprobe</a:t>
            </a:r>
          </a:p>
        </p:txBody>
      </p:sp>
      <p:sp>
        <p:nvSpPr>
          <p:cNvPr id="5" name="Inhaltsplatzhalter 4">
            <a:extLst>
              <a:ext uri="{FF2B5EF4-FFF2-40B4-BE49-F238E27FC236}">
                <a16:creationId xmlns:a16="http://schemas.microsoft.com/office/drawing/2014/main" id="{6F610CE9-4559-4788-8930-02FC542C7700}"/>
              </a:ext>
            </a:extLst>
          </p:cNvPr>
          <p:cNvSpPr>
            <a:spLocks noGrp="1"/>
          </p:cNvSpPr>
          <p:nvPr>
            <p:ph idx="1"/>
          </p:nvPr>
        </p:nvSpPr>
        <p:spPr>
          <a:xfrm>
            <a:off x="677334" y="4050833"/>
            <a:ext cx="4054717" cy="1096899"/>
          </a:xfrm>
        </p:spPr>
        <p:txBody>
          <a:bodyPr vert="horz" lIns="91440" tIns="45720" rIns="91440" bIns="45720" rtlCol="0" anchor="t">
            <a:normAutofit/>
          </a:bodyPr>
          <a:lstStyle/>
          <a:p>
            <a:pPr marL="0" indent="0" algn="r">
              <a:buNone/>
            </a:pPr>
            <a:r>
              <a:rPr lang="en-US" sz="1600">
                <a:solidFill>
                  <a:schemeClr val="tx1">
                    <a:lumMod val="50000"/>
                    <a:lumOff val="50000"/>
                  </a:schemeClr>
                </a:solidFill>
              </a:rPr>
              <a:t>Annika May Flores</a:t>
            </a:r>
          </a:p>
        </p:txBody>
      </p:sp>
      <p:pic>
        <p:nvPicPr>
          <p:cNvPr id="8" name="Grafik 7" descr="Ein Bild, das Text, Vektorgrafiken enthält.&#10;&#10;Automatisch generierte Beschreibung">
            <a:extLst>
              <a:ext uri="{FF2B5EF4-FFF2-40B4-BE49-F238E27FC236}">
                <a16:creationId xmlns:a16="http://schemas.microsoft.com/office/drawing/2014/main" id="{A27DD56D-017D-4745-BF8D-9C5729F5EEA3}"/>
              </a:ext>
            </a:extLst>
          </p:cNvPr>
          <p:cNvPicPr>
            <a:picLocks noChangeAspect="1"/>
          </p:cNvPicPr>
          <p:nvPr/>
        </p:nvPicPr>
        <p:blipFill rotWithShape="1">
          <a:blip r:embed="rId5"/>
          <a:srcRect b="3501"/>
          <a:stretch/>
        </p:blipFill>
        <p:spPr>
          <a:xfrm>
            <a:off x="7160763" y="-1"/>
            <a:ext cx="5028061" cy="6858001"/>
          </a:xfrm>
          <a:custGeom>
            <a:avLst/>
            <a:gdLst/>
            <a:ahLst/>
            <a:cxnLst/>
            <a:rect l="l" t="t" r="r" b="b"/>
            <a:pathLst>
              <a:path w="5028061" h="6858001">
                <a:moveTo>
                  <a:pt x="339940" y="0"/>
                </a:moveTo>
                <a:lnTo>
                  <a:pt x="5028061" y="0"/>
                </a:lnTo>
                <a:lnTo>
                  <a:pt x="5028061" y="6858001"/>
                </a:lnTo>
                <a:lnTo>
                  <a:pt x="0" y="6858001"/>
                </a:lnTo>
                <a:lnTo>
                  <a:pt x="1761483" y="4522467"/>
                </a:lnTo>
                <a:lnTo>
                  <a:pt x="1765287" y="4521267"/>
                </a:lnTo>
                <a:lnTo>
                  <a:pt x="1764431" y="4518557"/>
                </a:lnTo>
                <a:lnTo>
                  <a:pt x="1765286" y="4517424"/>
                </a:lnTo>
                <a:lnTo>
                  <a:pt x="1763696" y="4516225"/>
                </a:lnTo>
                <a:close/>
              </a:path>
            </a:pathLst>
          </a:custGeom>
        </p:spPr>
      </p:pic>
      <p:sp>
        <p:nvSpPr>
          <p:cNvPr id="58" name="Freeform 33">
            <a:extLst>
              <a:ext uri="{FF2B5EF4-FFF2-40B4-BE49-F238E27FC236}">
                <a16:creationId xmlns:a16="http://schemas.microsoft.com/office/drawing/2014/main" id="{9D7DA7A4-AEB4-43DA-AB12-F04C06DEE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6095" y="9620"/>
            <a:ext cx="1757770" cy="6871044"/>
          </a:xfrm>
          <a:custGeom>
            <a:avLst/>
            <a:gdLst>
              <a:gd name="connsiteX0" fmla="*/ 0 w 1839432"/>
              <a:gd name="connsiteY0" fmla="*/ 0 h 6889898"/>
              <a:gd name="connsiteX1" fmla="*/ 1839432 w 1839432"/>
              <a:gd name="connsiteY1" fmla="*/ 5741582 h 6889898"/>
              <a:gd name="connsiteX2" fmla="*/ 138223 w 1839432"/>
              <a:gd name="connsiteY2" fmla="*/ 6889898 h 6889898"/>
              <a:gd name="connsiteX3" fmla="*/ 138223 w 1839432"/>
              <a:gd name="connsiteY3" fmla="*/ 6889898 h 6889898"/>
              <a:gd name="connsiteX0" fmla="*/ 229422 w 1701209"/>
              <a:gd name="connsiteY0" fmla="*/ 0 h 6871044"/>
              <a:gd name="connsiteX1" fmla="*/ 1701209 w 1701209"/>
              <a:gd name="connsiteY1" fmla="*/ 5722728 h 6871044"/>
              <a:gd name="connsiteX2" fmla="*/ 0 w 1701209"/>
              <a:gd name="connsiteY2" fmla="*/ 6871044 h 6871044"/>
              <a:gd name="connsiteX3" fmla="*/ 0 w 1701209"/>
              <a:gd name="connsiteY3" fmla="*/ 6871044 h 6871044"/>
              <a:gd name="connsiteX0" fmla="*/ 229422 w 1644648"/>
              <a:gd name="connsiteY0" fmla="*/ 0 h 6871044"/>
              <a:gd name="connsiteX1" fmla="*/ 1644648 w 1644648"/>
              <a:gd name="connsiteY1" fmla="*/ 4478390 h 6871044"/>
              <a:gd name="connsiteX2" fmla="*/ 0 w 1644648"/>
              <a:gd name="connsiteY2" fmla="*/ 6871044 h 6871044"/>
              <a:gd name="connsiteX3" fmla="*/ 0 w 1644648"/>
              <a:gd name="connsiteY3" fmla="*/ 6871044 h 6871044"/>
              <a:gd name="connsiteX0" fmla="*/ 375694 w 1790920"/>
              <a:gd name="connsiteY0" fmla="*/ 0 h 7043462"/>
              <a:gd name="connsiteX1" fmla="*/ 1790920 w 1790920"/>
              <a:gd name="connsiteY1" fmla="*/ 4478390 h 7043462"/>
              <a:gd name="connsiteX2" fmla="*/ 146272 w 1790920"/>
              <a:gd name="connsiteY2" fmla="*/ 6871044 h 7043462"/>
              <a:gd name="connsiteX3" fmla="*/ 61431 w 1790920"/>
              <a:gd name="connsiteY3" fmla="*/ 6852191 h 7043462"/>
              <a:gd name="connsiteX0" fmla="*/ 229422 w 1644648"/>
              <a:gd name="connsiteY0" fmla="*/ 0 h 6871044"/>
              <a:gd name="connsiteX1" fmla="*/ 1644648 w 1644648"/>
              <a:gd name="connsiteY1" fmla="*/ 4478390 h 6871044"/>
              <a:gd name="connsiteX2" fmla="*/ 0 w 1644648"/>
              <a:gd name="connsiteY2" fmla="*/ 6871044 h 6871044"/>
              <a:gd name="connsiteX0" fmla="*/ 342544 w 1757770"/>
              <a:gd name="connsiteY0" fmla="*/ 0 h 6871044"/>
              <a:gd name="connsiteX1" fmla="*/ 1757770 w 1757770"/>
              <a:gd name="connsiteY1" fmla="*/ 4478390 h 6871044"/>
              <a:gd name="connsiteX2" fmla="*/ 0 w 1757770"/>
              <a:gd name="connsiteY2" fmla="*/ 6871044 h 6871044"/>
            </a:gdLst>
            <a:ahLst/>
            <a:cxnLst>
              <a:cxn ang="0">
                <a:pos x="connsiteX0" y="connsiteY0"/>
              </a:cxn>
              <a:cxn ang="0">
                <a:pos x="connsiteX1" y="connsiteY1"/>
              </a:cxn>
              <a:cxn ang="0">
                <a:pos x="connsiteX2" y="connsiteY2"/>
              </a:cxn>
            </a:cxnLst>
            <a:rect l="l" t="t" r="r" b="b"/>
            <a:pathLst>
              <a:path w="1757770" h="6871044">
                <a:moveTo>
                  <a:pt x="342544" y="0"/>
                </a:moveTo>
                <a:lnTo>
                  <a:pt x="1757770" y="4478390"/>
                </a:lnTo>
                <a:cubicBezTo>
                  <a:pt x="1209554" y="5275941"/>
                  <a:pt x="288248" y="6475411"/>
                  <a:pt x="0" y="6871044"/>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6461FC3C-D522-4757-A4B7-1395C8AD2F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61">
            <a:extLst>
              <a:ext uri="{FF2B5EF4-FFF2-40B4-BE49-F238E27FC236}">
                <a16:creationId xmlns:a16="http://schemas.microsoft.com/office/drawing/2014/main" id="{8E8C04E9-EF20-4049-B87C-6B3CFFC43E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3" name="Rectangle 25">
            <a:extLst>
              <a:ext uri="{FF2B5EF4-FFF2-40B4-BE49-F238E27FC236}">
                <a16:creationId xmlns:a16="http://schemas.microsoft.com/office/drawing/2014/main" id="{3A06C9C1-D116-4AE7-A749-98E691B4C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24">
            <a:extLst>
              <a:ext uri="{FF2B5EF4-FFF2-40B4-BE49-F238E27FC236}">
                <a16:creationId xmlns:a16="http://schemas.microsoft.com/office/drawing/2014/main" id="{2F610E55-1595-433A-A723-44DB139AA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61208917-3204-4273-8C1A-714BD2EE4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8">
            <a:extLst>
              <a:ext uri="{FF2B5EF4-FFF2-40B4-BE49-F238E27FC236}">
                <a16:creationId xmlns:a16="http://schemas.microsoft.com/office/drawing/2014/main" id="{0D7D0C8A-99A5-4743-80A9-AF0A8FCFB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9062082E-452B-4668-8587-096ABD38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29">
            <a:extLst>
              <a:ext uri="{FF2B5EF4-FFF2-40B4-BE49-F238E27FC236}">
                <a16:creationId xmlns:a16="http://schemas.microsoft.com/office/drawing/2014/main" id="{42B420E0-B01D-4D96-9ADA-F71071C6C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Audio 2">
            <a:hlinkClick r:id="" action="ppaction://media"/>
            <a:extLst>
              <a:ext uri="{FF2B5EF4-FFF2-40B4-BE49-F238E27FC236}">
                <a16:creationId xmlns:a16="http://schemas.microsoft.com/office/drawing/2014/main" id="{2ACC4D34-9685-4B09-ABF3-E78CA6602E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006378930"/>
      </p:ext>
    </p:extLst>
  </p:cSld>
  <p:clrMapOvr>
    <a:masterClrMapping/>
  </p:clrMapOvr>
  <mc:AlternateContent xmlns:mc="http://schemas.openxmlformats.org/markup-compatibility/2006" xmlns:p14="http://schemas.microsoft.com/office/powerpoint/2010/main">
    <mc:Choice Requires="p14">
      <p:transition spd="slow" p14:dur="2000" advTm="3927"/>
    </mc:Choice>
    <mc:Fallback xmlns="">
      <p:transition spd="slow" advTm="3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63FCFC7-908A-4EB3-815F-A58D71E3DC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37">
              <a:extLst>
                <a:ext uri="{FF2B5EF4-FFF2-40B4-BE49-F238E27FC236}">
                  <a16:creationId xmlns:a16="http://schemas.microsoft.com/office/drawing/2014/main" id="{267FE66A-BDD8-450E-A251-E4919D21E8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C04AA6F-0468-4C1F-8F19-FD83BCEE5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2A038B22-B8E8-41AD-8143-857CB5DC7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E3AB9F9F-1DA1-4CC7-AB89-1FAD542A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14033E2C-B754-4B55-ABD6-F0C9C817A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BAACC20F-5E91-4D23-847F-24A9C40E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70B44625-51C1-4CE3-AB02-70DA83D97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99BB6EE8-6C39-471C-9DF8-BF3B0B98A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F1372B95-288F-4F41-BF63-62FE9DB0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0180689D-8E5F-4F01-9320-F0AB67F7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Grafik 8">
            <a:extLst>
              <a:ext uri="{FF2B5EF4-FFF2-40B4-BE49-F238E27FC236}">
                <a16:creationId xmlns:a16="http://schemas.microsoft.com/office/drawing/2014/main" id="{69CA752F-FBCF-4B93-9EB6-76790495DBEE}"/>
              </a:ext>
            </a:extLst>
          </p:cNvPr>
          <p:cNvPicPr>
            <a:picLocks noChangeAspect="1"/>
          </p:cNvPicPr>
          <p:nvPr/>
        </p:nvPicPr>
        <p:blipFill rotWithShape="1">
          <a:blip r:embed="rId4"/>
          <a:srcRect r="1" b="8433"/>
          <a:stretch/>
        </p:blipFill>
        <p:spPr>
          <a:xfrm>
            <a:off x="20" y="10"/>
            <a:ext cx="5897982" cy="6857990"/>
          </a:xfrm>
          <a:custGeom>
            <a:avLst/>
            <a:gdLst/>
            <a:ahLst/>
            <a:cxnLst/>
            <a:rect l="l" t="t" r="r" b="b"/>
            <a:pathLst>
              <a:path w="5898002" h="6858000">
                <a:moveTo>
                  <a:pt x="0" y="0"/>
                </a:moveTo>
                <a:lnTo>
                  <a:pt x="5898002" y="0"/>
                </a:lnTo>
                <a:lnTo>
                  <a:pt x="4873624" y="6858000"/>
                </a:lnTo>
                <a:lnTo>
                  <a:pt x="0" y="6858000"/>
                </a:lnTo>
                <a:close/>
              </a:path>
            </a:pathLst>
          </a:custGeom>
        </p:spPr>
      </p:pic>
      <p:sp>
        <p:nvSpPr>
          <p:cNvPr id="49" name="Isosceles Triangle 30">
            <a:extLst>
              <a:ext uri="{FF2B5EF4-FFF2-40B4-BE49-F238E27FC236}">
                <a16:creationId xmlns:a16="http://schemas.microsoft.com/office/drawing/2014/main" id="{EC63C1AB-0F63-4C7A-8229-D09F4218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fik 5">
            <a:extLst>
              <a:ext uri="{FF2B5EF4-FFF2-40B4-BE49-F238E27FC236}">
                <a16:creationId xmlns:a16="http://schemas.microsoft.com/office/drawing/2014/main" id="{0999C7B8-46D0-4A81-A655-6106335B830B}"/>
              </a:ext>
            </a:extLst>
          </p:cNvPr>
          <p:cNvPicPr>
            <a:picLocks noChangeAspect="1"/>
          </p:cNvPicPr>
          <p:nvPr/>
        </p:nvPicPr>
        <p:blipFill rotWithShape="1">
          <a:blip r:embed="rId5"/>
          <a:srcRect r="4038"/>
          <a:stretch/>
        </p:blipFill>
        <p:spPr>
          <a:xfrm>
            <a:off x="4766734" y="8477"/>
            <a:ext cx="731227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51" name="Freeform 52">
            <a:extLst>
              <a:ext uri="{FF2B5EF4-FFF2-40B4-BE49-F238E27FC236}">
                <a16:creationId xmlns:a16="http://schemas.microsoft.com/office/drawing/2014/main" id="{B9D3E34D-FD1F-42E7-AD58-B308AAD0B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tx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A6D2C95-1DE5-41F4-B8FC-A0964A1B91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B4259F6-8DD9-4D32-AD4C-CDA9CC50B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18E9DDC6-D600-4CF7-B2B0-0EA75F3B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32BED0B5-010D-4F72-ADD0-7F6AE9ED5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24">
            <a:extLst>
              <a:ext uri="{FF2B5EF4-FFF2-40B4-BE49-F238E27FC236}">
                <a16:creationId xmlns:a16="http://schemas.microsoft.com/office/drawing/2014/main" id="{24500A0D-FABE-4E37-BAE6-951157BA7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D2CFA9B7-E5C4-4C45-A664-C566334250CF}"/>
              </a:ext>
            </a:extLst>
          </p:cNvPr>
          <p:cNvSpPr>
            <a:spLocks noGrp="1"/>
          </p:cNvSpPr>
          <p:nvPr>
            <p:ph type="title"/>
          </p:nvPr>
        </p:nvSpPr>
        <p:spPr>
          <a:xfrm>
            <a:off x="4092401" y="4267831"/>
            <a:ext cx="5181601" cy="1329677"/>
          </a:xfrm>
        </p:spPr>
        <p:txBody>
          <a:bodyPr vert="horz" lIns="91440" tIns="45720" rIns="91440" bIns="45720" rtlCol="0" anchor="b">
            <a:normAutofit/>
          </a:bodyPr>
          <a:lstStyle/>
          <a:p>
            <a:pPr algn="r"/>
            <a:r>
              <a:rPr lang="en-US" sz="4400"/>
              <a:t>Leseprobe</a:t>
            </a:r>
          </a:p>
        </p:txBody>
      </p:sp>
      <p:sp>
        <p:nvSpPr>
          <p:cNvPr id="3" name="Inhaltsplatzhalter 2">
            <a:extLst>
              <a:ext uri="{FF2B5EF4-FFF2-40B4-BE49-F238E27FC236}">
                <a16:creationId xmlns:a16="http://schemas.microsoft.com/office/drawing/2014/main" id="{44681E5D-D72E-43B9-AFC4-7FF4000BC242}"/>
              </a:ext>
            </a:extLst>
          </p:cNvPr>
          <p:cNvSpPr>
            <a:spLocks noGrp="1"/>
          </p:cNvSpPr>
          <p:nvPr>
            <p:ph idx="1"/>
          </p:nvPr>
        </p:nvSpPr>
        <p:spPr>
          <a:xfrm>
            <a:off x="4092401" y="5597506"/>
            <a:ext cx="5181601" cy="390969"/>
          </a:xfrm>
        </p:spPr>
        <p:txBody>
          <a:bodyPr vert="horz" lIns="91440" tIns="45720" rIns="91440" bIns="45720" rtlCol="0" anchor="t">
            <a:normAutofit/>
          </a:bodyPr>
          <a:lstStyle/>
          <a:p>
            <a:pPr marL="0" indent="0" algn="r">
              <a:buNone/>
            </a:pPr>
            <a:r>
              <a:rPr lang="en-US" sz="1600">
                <a:solidFill>
                  <a:schemeClr val="bg1"/>
                </a:solidFill>
              </a:rPr>
              <a:t>Das Notizbuch</a:t>
            </a:r>
          </a:p>
        </p:txBody>
      </p:sp>
      <p:sp>
        <p:nvSpPr>
          <p:cNvPr id="63" name="Rectangle 27">
            <a:extLst>
              <a:ext uri="{FF2B5EF4-FFF2-40B4-BE49-F238E27FC236}">
                <a16:creationId xmlns:a16="http://schemas.microsoft.com/office/drawing/2014/main" id="{B5550C0A-33EA-40C8-B0A8-4088450FC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D3583D49-9916-48DD-A7C8-A549195E5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9">
            <a:extLst>
              <a:ext uri="{FF2B5EF4-FFF2-40B4-BE49-F238E27FC236}">
                <a16:creationId xmlns:a16="http://schemas.microsoft.com/office/drawing/2014/main" id="{97A2E5F1-8983-4A9A-A0FC-9C253349F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29">
            <a:extLst>
              <a:ext uri="{FF2B5EF4-FFF2-40B4-BE49-F238E27FC236}">
                <a16:creationId xmlns:a16="http://schemas.microsoft.com/office/drawing/2014/main" id="{51B73F43-A014-4801-A6C2-73B2CBB61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Audio 3">
            <a:hlinkClick r:id="" action="ppaction://media"/>
            <a:extLst>
              <a:ext uri="{FF2B5EF4-FFF2-40B4-BE49-F238E27FC236}">
                <a16:creationId xmlns:a16="http://schemas.microsoft.com/office/drawing/2014/main" id="{FFF2B579-4176-4186-A86F-F5CBD08ADB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95201486"/>
      </p:ext>
    </p:extLst>
  </p:cSld>
  <p:clrMapOvr>
    <a:masterClrMapping/>
  </p:clrMapOvr>
  <mc:AlternateContent xmlns:mc="http://schemas.openxmlformats.org/markup-compatibility/2006" xmlns:p14="http://schemas.microsoft.com/office/powerpoint/2010/main">
    <mc:Choice Requires="p14">
      <p:transition spd="slow" p14:dur="2000" advTm="4922"/>
    </mc:Choice>
    <mc:Fallback xmlns="">
      <p:transition spd="slow" advTm="4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te">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0</TotalTime>
  <Words>163</Words>
  <Application>Microsoft Office PowerPoint</Application>
  <PresentationFormat>Breitbild</PresentationFormat>
  <Paragraphs>24</Paragraphs>
  <Slides>10</Slides>
  <Notes>0</Notes>
  <HiddenSlides>0</HiddenSlides>
  <MMClips>8</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Trebuchet MS</vt:lpstr>
      <vt:lpstr>Wingdings 3</vt:lpstr>
      <vt:lpstr>Facette</vt:lpstr>
      <vt:lpstr>Igel und Schnuff</vt:lpstr>
      <vt:lpstr>PowerPoint-Präsentation</vt:lpstr>
      <vt:lpstr>Igel und Schnuff </vt:lpstr>
      <vt:lpstr>Leseprobe   </vt:lpstr>
      <vt:lpstr>Leseprobe</vt:lpstr>
      <vt:lpstr>Leseprobe</vt:lpstr>
      <vt:lpstr>Leseprobe</vt:lpstr>
      <vt:lpstr>Leseprobe</vt:lpstr>
      <vt:lpstr>Leseprobe</vt:lpstr>
      <vt:lpstr>DANKE!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Igel und Schnuff</dc:title>
  <dc:creator>S538757</dc:creator>
  <cp:lastModifiedBy>L17009</cp:lastModifiedBy>
  <cp:revision>4</cp:revision>
  <dcterms:created xsi:type="dcterms:W3CDTF">2021-03-14T20:20:24Z</dcterms:created>
  <dcterms:modified xsi:type="dcterms:W3CDTF">2021-03-15T16:39:48Z</dcterms:modified>
</cp:coreProperties>
</file>