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3" r:id="rId3"/>
    <p:sldId id="262" r:id="rId4"/>
    <p:sldId id="266" r:id="rId5"/>
    <p:sldId id="257" r:id="rId6"/>
    <p:sldId id="258" r:id="rId7"/>
    <p:sldId id="259" r:id="rId8"/>
    <p:sldId id="260" r:id="rId9"/>
    <p:sldId id="265" r:id="rId10"/>
    <p:sldId id="264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58" d="100"/>
          <a:sy n="58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328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339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487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229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6568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0284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914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194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29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311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6846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456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066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440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510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15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4F2AC-4ECF-48EC-8EE3-63FD26D3E8D1}" type="datetimeFigureOut">
              <a:rPr lang="de-AT" smtClean="0"/>
              <a:t>22.04.2022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592545-856A-4840-BFFA-04CFDE16004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5390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F57DB1C-6494-4CC4-A5E8-931957565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FFFB778B-5206-4BB0-A468-327E71367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6C0471D-BE03-4D81-BDB5-D510BC0D8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3379" y="-1"/>
            <a:ext cx="5438621" cy="6857999"/>
          </a:xfrm>
          <a:custGeom>
            <a:avLst/>
            <a:gdLst>
              <a:gd name="connsiteX0" fmla="*/ 0 w 5438621"/>
              <a:gd name="connsiteY0" fmla="*/ 0 h 6857999"/>
              <a:gd name="connsiteX1" fmla="*/ 573774 w 5438621"/>
              <a:gd name="connsiteY1" fmla="*/ 0 h 6857999"/>
              <a:gd name="connsiteX2" fmla="*/ 1182808 w 5438621"/>
              <a:gd name="connsiteY2" fmla="*/ 0 h 6857999"/>
              <a:gd name="connsiteX3" fmla="*/ 4537195 w 5438621"/>
              <a:gd name="connsiteY3" fmla="*/ 0 h 6857999"/>
              <a:gd name="connsiteX4" fmla="*/ 5187609 w 5438621"/>
              <a:gd name="connsiteY4" fmla="*/ 0 h 6857999"/>
              <a:gd name="connsiteX5" fmla="*/ 5438621 w 5438621"/>
              <a:gd name="connsiteY5" fmla="*/ 0 h 6857999"/>
              <a:gd name="connsiteX6" fmla="*/ 5438621 w 5438621"/>
              <a:gd name="connsiteY6" fmla="*/ 6857999 h 6857999"/>
              <a:gd name="connsiteX7" fmla="*/ 4802807 w 5438621"/>
              <a:gd name="connsiteY7" fmla="*/ 6857999 h 6857999"/>
              <a:gd name="connsiteX8" fmla="*/ 4537195 w 5438621"/>
              <a:gd name="connsiteY8" fmla="*/ 6857999 h 6857999"/>
              <a:gd name="connsiteX9" fmla="*/ 1182808 w 5438621"/>
              <a:gd name="connsiteY9" fmla="*/ 6857999 h 6857999"/>
              <a:gd name="connsiteX10" fmla="*/ 1049897 w 5438621"/>
              <a:gd name="connsiteY10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38621" h="6857999">
                <a:moveTo>
                  <a:pt x="0" y="0"/>
                </a:moveTo>
                <a:lnTo>
                  <a:pt x="573774" y="0"/>
                </a:lnTo>
                <a:lnTo>
                  <a:pt x="1182808" y="0"/>
                </a:lnTo>
                <a:lnTo>
                  <a:pt x="4537195" y="0"/>
                </a:lnTo>
                <a:lnTo>
                  <a:pt x="5187609" y="0"/>
                </a:lnTo>
                <a:lnTo>
                  <a:pt x="5438621" y="0"/>
                </a:lnTo>
                <a:lnTo>
                  <a:pt x="5438621" y="6857999"/>
                </a:lnTo>
                <a:lnTo>
                  <a:pt x="4802807" y="6857999"/>
                </a:lnTo>
                <a:lnTo>
                  <a:pt x="4537195" y="6857999"/>
                </a:lnTo>
                <a:lnTo>
                  <a:pt x="1182808" y="6857999"/>
                </a:lnTo>
                <a:lnTo>
                  <a:pt x="1049897" y="6857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E836EB-03CD-4BA5-A751-21D2ACC2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453743" y="3483429"/>
            <a:ext cx="6738258" cy="3374570"/>
          </a:xfrm>
          <a:prstGeom prst="line">
            <a:avLst/>
          </a:prstGeom>
          <a:ln w="9525">
            <a:solidFill>
              <a:schemeClr val="accent1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2721A85-1EA4-4D87-97AB-0BB4AB78F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78143" y="0"/>
            <a:ext cx="860630" cy="6857999"/>
          </a:xfrm>
          <a:prstGeom prst="line">
            <a:avLst/>
          </a:prstGeom>
          <a:ln w="15875" cap="sq">
            <a:solidFill>
              <a:schemeClr val="accent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636681" y="3634014"/>
            <a:ext cx="3425445" cy="3073400"/>
          </a:xfrm>
        </p:spPr>
        <p:txBody>
          <a:bodyPr anchor="ctr">
            <a:normAutofit/>
          </a:bodyPr>
          <a:lstStyle/>
          <a:p>
            <a:pPr algn="l"/>
            <a:r>
              <a:rPr lang="de-AT" sz="2000" dirty="0">
                <a:solidFill>
                  <a:srgbClr val="FFFFFF"/>
                </a:solidFill>
              </a:rPr>
              <a:t>von Asli Dagdelen</a:t>
            </a: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27691EB-14CF-4237-B5EB-C94B92677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49404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2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4366" y="854526"/>
            <a:ext cx="6647688" cy="5148943"/>
          </a:xfrm>
        </p:spPr>
        <p:txBody>
          <a:bodyPr anchor="ctr">
            <a:normAutofit/>
          </a:bodyPr>
          <a:lstStyle/>
          <a:p>
            <a:r>
              <a:rPr lang="de-AT" sz="4800" dirty="0"/>
              <a:t>Mein Lehrbetrieb:</a:t>
            </a:r>
            <a:br>
              <a:rPr lang="de-AT" sz="4800" dirty="0"/>
            </a:br>
            <a:r>
              <a:rPr lang="de-AT" sz="4800" dirty="0"/>
              <a:t>Fine Textilverlag GmbH</a:t>
            </a:r>
          </a:p>
        </p:txBody>
      </p:sp>
    </p:spTree>
    <p:extLst>
      <p:ext uri="{BB962C8B-B14F-4D97-AF65-F5344CB8AC3E}">
        <p14:creationId xmlns:p14="http://schemas.microsoft.com/office/powerpoint/2010/main" val="11604390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8000">
        <p15:prstTrans prst="fallOver"/>
      </p:transition>
    </mc:Choice>
    <mc:Fallback xmlns="">
      <p:transition spd="slow" advClick="0" advTm="8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015" y="1368551"/>
            <a:ext cx="8750941" cy="1612391"/>
          </a:xfrm>
        </p:spPr>
        <p:txBody>
          <a:bodyPr>
            <a:noAutofit/>
          </a:bodyPr>
          <a:lstStyle/>
          <a:p>
            <a:r>
              <a:rPr lang="de-AT" sz="5400" b="1" dirty="0"/>
              <a:t>Vielen Dank für eure Aufmerksamkeit!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656" y="3550787"/>
            <a:ext cx="2044827" cy="204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18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81723" y="16413"/>
            <a:ext cx="4512989" cy="2227730"/>
          </a:xfrm>
        </p:spPr>
        <p:txBody>
          <a:bodyPr anchor="ctr">
            <a:normAutofit/>
          </a:bodyPr>
          <a:lstStyle/>
          <a:p>
            <a:r>
              <a:rPr lang="de-AT" sz="6000" dirty="0">
                <a:solidFill>
                  <a:srgbClr val="FFFFFF"/>
                </a:solidFill>
              </a:rPr>
              <a:t>Ich bin: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14" y="1505523"/>
            <a:ext cx="3846954" cy="3846954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81725" y="2584174"/>
            <a:ext cx="4512987" cy="388288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de-AT" sz="2400" dirty="0">
                <a:solidFill>
                  <a:srgbClr val="FFFFFF"/>
                </a:solidFill>
              </a:rPr>
              <a:t>Asli Dagdelen</a:t>
            </a:r>
          </a:p>
          <a:p>
            <a:pPr>
              <a:lnSpc>
                <a:spcPct val="90000"/>
              </a:lnSpc>
            </a:pPr>
            <a:endParaRPr lang="de-AT" sz="24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de-AT" sz="2400" dirty="0">
                <a:solidFill>
                  <a:srgbClr val="FFFFFF"/>
                </a:solidFill>
              </a:rPr>
              <a:t>17 Jahre alt</a:t>
            </a:r>
          </a:p>
          <a:p>
            <a:pPr>
              <a:lnSpc>
                <a:spcPct val="90000"/>
              </a:lnSpc>
            </a:pPr>
            <a:endParaRPr lang="de-AT" sz="24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de-AT" sz="2400" dirty="0">
                <a:solidFill>
                  <a:srgbClr val="FFFFFF"/>
                </a:solidFill>
              </a:rPr>
              <a:t>Klasse: 1 F</a:t>
            </a:r>
          </a:p>
          <a:p>
            <a:pPr>
              <a:lnSpc>
                <a:spcPct val="90000"/>
              </a:lnSpc>
            </a:pPr>
            <a:endParaRPr lang="de-AT" sz="24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de-AT" sz="2400" dirty="0">
                <a:solidFill>
                  <a:srgbClr val="FFFFFF"/>
                </a:solidFill>
              </a:rPr>
              <a:t>Bürokauffrau Lehrling bei Fine Textilverlag GmbH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961506" y="5444023"/>
            <a:ext cx="3191899" cy="13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00" dirty="0">
                <a:cs typeface="Arial" panose="020B0604020202020204" pitchFamily="34" charset="0"/>
              </a:rPr>
              <a:t>Quelle: https://myshirt-house.myspreadshop.de/thats+me+das+bin+ich-A5b702cb32225095ede6f0d96?productType=127&amp;sellable=BqDwn7yRYZT4wN1kNJOk-127-40&amp;size=29</a:t>
            </a:r>
          </a:p>
        </p:txBody>
      </p:sp>
    </p:spTree>
    <p:extLst>
      <p:ext uri="{BB962C8B-B14F-4D97-AF65-F5344CB8AC3E}">
        <p14:creationId xmlns:p14="http://schemas.microsoft.com/office/powerpoint/2010/main" val="19903311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6000">
        <p15:prstTrans prst="fallOver"/>
      </p:transition>
    </mc:Choice>
    <mc:Fallback xmlns="">
      <p:transition spd="slow" advClick="0" advTm="1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6000" dirty="0"/>
              <a:t>Fine Textilverlag GmbH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400" dirty="0"/>
              <a:t>Seit 1999</a:t>
            </a:r>
          </a:p>
          <a:p>
            <a:endParaRPr lang="de-AT" sz="2400" dirty="0"/>
          </a:p>
          <a:p>
            <a:r>
              <a:rPr lang="de-AT" sz="2400" dirty="0"/>
              <a:t>Verkaufen Möbelstoffe, </a:t>
            </a:r>
            <a:r>
              <a:rPr lang="de-AT" sz="2400" dirty="0" err="1"/>
              <a:t>Dekostoffe</a:t>
            </a:r>
            <a:r>
              <a:rPr lang="de-AT" sz="2400" dirty="0"/>
              <a:t> &amp; Accessoires </a:t>
            </a:r>
          </a:p>
          <a:p>
            <a:endParaRPr lang="de-AT" sz="2400" dirty="0"/>
          </a:p>
          <a:p>
            <a:r>
              <a:rPr lang="de-AT" sz="2400" dirty="0"/>
              <a:t>Abteilungen: Verkaufsbüro, Lager, Atelier, Einkaufsbüro</a:t>
            </a:r>
          </a:p>
        </p:txBody>
      </p:sp>
      <p:pic>
        <p:nvPicPr>
          <p:cNvPr id="4" name="Picture 2" descr="Fine Textilverlag">
            <a:extLst>
              <a:ext uri="{FF2B5EF4-FFF2-40B4-BE49-F238E27FC236}">
                <a16:creationId xmlns:a16="http://schemas.microsoft.com/office/drawing/2014/main" id="{57AF8FDE-6FFA-4F83-A980-EF514BFCA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92954" y="4445532"/>
            <a:ext cx="3292902" cy="2588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3842184" y="6657945"/>
            <a:ext cx="226696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700" dirty="0"/>
              <a:t>Quelle: https://m.facebook.com/fine.textilverlag/</a:t>
            </a:r>
          </a:p>
        </p:txBody>
      </p:sp>
    </p:spTree>
    <p:extLst>
      <p:ext uri="{BB962C8B-B14F-4D97-AF65-F5344CB8AC3E}">
        <p14:creationId xmlns:p14="http://schemas.microsoft.com/office/powerpoint/2010/main" val="1691793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5000">
        <p15:prstTrans prst="fallOver"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31" name="Rectangle 1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1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Isosceles Triangle 2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Isosceles Triangle 2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Freeform: Shape 2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81724" y="153890"/>
            <a:ext cx="4512989" cy="2227730"/>
          </a:xfrm>
        </p:spPr>
        <p:txBody>
          <a:bodyPr anchor="ctr">
            <a:normAutofit/>
          </a:bodyPr>
          <a:lstStyle/>
          <a:p>
            <a:r>
              <a:rPr lang="de-AT" sz="4400" dirty="0">
                <a:solidFill>
                  <a:srgbClr val="FFFFFF"/>
                </a:solidFill>
              </a:rPr>
              <a:t>Fine Textilverlag GmbH</a:t>
            </a:r>
          </a:p>
        </p:txBody>
      </p:sp>
      <p:pic>
        <p:nvPicPr>
          <p:cNvPr id="40" name="Graphic 6" descr="Laden">
            <a:extLst>
              <a:ext uri="{FF2B5EF4-FFF2-40B4-BE49-F238E27FC236}">
                <a16:creationId xmlns:a16="http://schemas.microsoft.com/office/drawing/2014/main" id="{5844C683-32D9-4666-9DCC-241DB0861B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01366" y="2535509"/>
            <a:ext cx="4777137" cy="3840958"/>
          </a:xfrm>
        </p:spPr>
        <p:txBody>
          <a:bodyPr anchor="t">
            <a:normAutofit/>
          </a:bodyPr>
          <a:lstStyle/>
          <a:p>
            <a:r>
              <a:rPr lang="de-AT" sz="2400" dirty="0">
                <a:solidFill>
                  <a:srgbClr val="FFFFFF"/>
                </a:solidFill>
              </a:rPr>
              <a:t>Kunden: Großhändler, Raumausstatter, Innenarchitekten, Hotels …</a:t>
            </a:r>
          </a:p>
          <a:p>
            <a:endParaRPr lang="de-AT" sz="2400" dirty="0">
              <a:solidFill>
                <a:srgbClr val="FFFFFF"/>
              </a:solidFill>
            </a:endParaRPr>
          </a:p>
          <a:p>
            <a:r>
              <a:rPr lang="de-AT" sz="2400" dirty="0">
                <a:solidFill>
                  <a:srgbClr val="FFFFFF"/>
                </a:solidFill>
              </a:rPr>
              <a:t>Kunden aus aller Welt</a:t>
            </a:r>
          </a:p>
          <a:p>
            <a:endParaRPr lang="de-AT" sz="2400" dirty="0">
              <a:solidFill>
                <a:srgbClr val="FFFFFF"/>
              </a:solidFill>
            </a:endParaRPr>
          </a:p>
          <a:p>
            <a:r>
              <a:rPr lang="de-AT" sz="2400" dirty="0">
                <a:solidFill>
                  <a:srgbClr val="FFFFFF"/>
                </a:solidFill>
              </a:rPr>
              <a:t>Vertreten in Belgien, Frankreich &amp; Deutschland</a:t>
            </a:r>
          </a:p>
          <a:p>
            <a:endParaRPr lang="de-AT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0449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7000">
        <p15:prstTrans prst="fallOver"/>
      </p:transition>
    </mc:Choice>
    <mc:Fallback xmlns="">
      <p:transition spd="slow" advClick="0" advTm="1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6000" dirty="0"/>
              <a:t>Meine Aufgaben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87202"/>
          </a:xfrm>
        </p:spPr>
        <p:txBody>
          <a:bodyPr>
            <a:noAutofit/>
          </a:bodyPr>
          <a:lstStyle/>
          <a:p>
            <a:r>
              <a:rPr lang="de-AT" sz="2200" dirty="0"/>
              <a:t>Bestellungen aufgeben </a:t>
            </a:r>
          </a:p>
          <a:p>
            <a:endParaRPr lang="de-AT" sz="2200" dirty="0"/>
          </a:p>
          <a:p>
            <a:r>
              <a:rPr lang="de-AT" sz="2200" dirty="0"/>
              <a:t>Mit Kunden/innen telefonieren und beraten</a:t>
            </a:r>
          </a:p>
          <a:p>
            <a:endParaRPr lang="de-AT" sz="2200" dirty="0"/>
          </a:p>
          <a:p>
            <a:r>
              <a:rPr lang="de-AT" sz="2200" dirty="0"/>
              <a:t>E-Mails schreiben und beantworten</a:t>
            </a:r>
          </a:p>
          <a:p>
            <a:endParaRPr lang="de-AT" sz="2200" dirty="0"/>
          </a:p>
          <a:p>
            <a:r>
              <a:rPr lang="de-AT" sz="2200" dirty="0"/>
              <a:t>Reservierungen machen</a:t>
            </a:r>
          </a:p>
          <a:p>
            <a:endParaRPr lang="de-AT" sz="2200" dirty="0"/>
          </a:p>
          <a:p>
            <a:r>
              <a:rPr lang="de-AT" sz="2200" dirty="0"/>
              <a:t>Lieferscheinkontrollen durchführen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1152" y="3782427"/>
            <a:ext cx="2035586" cy="225893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389336" y="6599712"/>
            <a:ext cx="317266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500" dirty="0"/>
              <a:t>Quelle: https://www.animaatjes.de/cliparts/telefonieren/clipart_telefoneren_animaatjes-77-198938/</a:t>
            </a:r>
          </a:p>
        </p:txBody>
      </p:sp>
    </p:spTree>
    <p:extLst>
      <p:ext uri="{BB962C8B-B14F-4D97-AF65-F5344CB8AC3E}">
        <p14:creationId xmlns:p14="http://schemas.microsoft.com/office/powerpoint/2010/main" val="4177997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6000">
        <p15:prstTrans prst="fallOver"/>
      </p:transition>
    </mc:Choice>
    <mc:Fallback xmlns="">
      <p:transition spd="slow" advClick="0" advTm="1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6000" dirty="0"/>
              <a:t>Meine Aufgaben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sz="2200" dirty="0"/>
              <a:t>Abholungen bei </a:t>
            </a:r>
            <a:r>
              <a:rPr lang="de-AT" sz="2200" dirty="0" err="1"/>
              <a:t>Dachser</a:t>
            </a:r>
            <a:r>
              <a:rPr lang="de-AT" sz="2200" dirty="0"/>
              <a:t> und GLS anmelden</a:t>
            </a:r>
          </a:p>
          <a:p>
            <a:endParaRPr lang="de-AT" sz="2200" dirty="0"/>
          </a:p>
          <a:p>
            <a:r>
              <a:rPr lang="de-AT" sz="2200" dirty="0"/>
              <a:t>Ablage machen</a:t>
            </a:r>
          </a:p>
          <a:p>
            <a:endParaRPr lang="de-AT" sz="2200" dirty="0"/>
          </a:p>
          <a:p>
            <a:r>
              <a:rPr lang="de-AT" sz="2200" dirty="0"/>
              <a:t>Post machen</a:t>
            </a:r>
          </a:p>
          <a:p>
            <a:endParaRPr lang="de-AT" sz="2200" dirty="0"/>
          </a:p>
          <a:p>
            <a:r>
              <a:rPr lang="de-AT" sz="2200" dirty="0"/>
              <a:t>Website überarbeiten</a:t>
            </a:r>
          </a:p>
          <a:p>
            <a:endParaRPr lang="de-AT" sz="2200" dirty="0"/>
          </a:p>
          <a:p>
            <a:r>
              <a:rPr lang="de-AT" sz="2200" dirty="0"/>
              <a:t>Rechnungen drucken &amp; E-Billings versenden</a:t>
            </a:r>
          </a:p>
          <a:p>
            <a:endParaRPr lang="de-AT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45495">
            <a:off x="7233158" y="3228392"/>
            <a:ext cx="1642508" cy="1745164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3275523" y="6574536"/>
            <a:ext cx="340029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600" dirty="0"/>
              <a:t>Quelle: https://www.gograph.com/de/clip-art/rechnung-banknote-symbol-gg96160762.html</a:t>
            </a:r>
          </a:p>
        </p:txBody>
      </p:sp>
    </p:spTree>
    <p:extLst>
      <p:ext uri="{BB962C8B-B14F-4D97-AF65-F5344CB8AC3E}">
        <p14:creationId xmlns:p14="http://schemas.microsoft.com/office/powerpoint/2010/main" val="34954157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7000">
        <p15:prstTrans prst="fallOver"/>
      </p:transition>
    </mc:Choice>
    <mc:Fallback xmlns="">
      <p:transition spd="slow" advClick="0" advTm="1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4400" dirty="0"/>
              <a:t>Warum habe ich mich für diesen Lehrberuf entschieden?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377934"/>
            <a:ext cx="8596668" cy="3880773"/>
          </a:xfrm>
        </p:spPr>
        <p:txBody>
          <a:bodyPr/>
          <a:lstStyle/>
          <a:p>
            <a:r>
              <a:rPr lang="de-AT" sz="2400" dirty="0"/>
              <a:t>Kundenkontakt</a:t>
            </a:r>
          </a:p>
          <a:p>
            <a:endParaRPr lang="de-AT" sz="2400" dirty="0"/>
          </a:p>
          <a:p>
            <a:r>
              <a:rPr lang="de-AT" sz="2400" dirty="0"/>
              <a:t>Telefonieren</a:t>
            </a:r>
          </a:p>
          <a:p>
            <a:endParaRPr lang="de-AT" sz="2400" dirty="0"/>
          </a:p>
          <a:p>
            <a:r>
              <a:rPr lang="de-AT" sz="2400" dirty="0"/>
              <a:t>E-Mails schreiben</a:t>
            </a:r>
          </a:p>
          <a:p>
            <a:endParaRPr lang="de-AT" sz="2400" dirty="0"/>
          </a:p>
          <a:p>
            <a:r>
              <a:rPr lang="de-AT" sz="2400" dirty="0"/>
              <a:t>Mein Vorbild -&gt; Mama</a:t>
            </a:r>
          </a:p>
          <a:p>
            <a:endParaRPr lang="de-AT" sz="2400" dirty="0"/>
          </a:p>
          <a:p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291" y="4634580"/>
            <a:ext cx="3093417" cy="2022251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730080" y="6656831"/>
            <a:ext cx="273183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500" dirty="0"/>
              <a:t>Quelle: https://de.dreamstime.com/bankdirektor-im-büro-mit-kunden-image124692572</a:t>
            </a:r>
          </a:p>
        </p:txBody>
      </p:sp>
    </p:spTree>
    <p:extLst>
      <p:ext uri="{BB962C8B-B14F-4D97-AF65-F5344CB8AC3E}">
        <p14:creationId xmlns:p14="http://schemas.microsoft.com/office/powerpoint/2010/main" val="40823621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6000">
        <p15:prstTrans prst="fallOver"/>
      </p:transition>
    </mc:Choice>
    <mc:Fallback xmlns="">
      <p:transition spd="slow" advClick="0" advTm="1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417983"/>
          </a:xfrm>
        </p:spPr>
        <p:txBody>
          <a:bodyPr>
            <a:noAutofit/>
          </a:bodyPr>
          <a:lstStyle/>
          <a:p>
            <a:r>
              <a:rPr lang="de-AT" sz="4800" dirty="0"/>
              <a:t>Was gefällt mir an der TFBS Schwaz-Rotholz?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491894"/>
            <a:ext cx="8596668" cy="3880773"/>
          </a:xfrm>
        </p:spPr>
        <p:txBody>
          <a:bodyPr>
            <a:normAutofit/>
          </a:bodyPr>
          <a:lstStyle/>
          <a:p>
            <a:r>
              <a:rPr lang="de-AT" sz="2200" dirty="0"/>
              <a:t>Lehrer/innen sehr sympathisch &amp; unterhaltsam</a:t>
            </a:r>
          </a:p>
          <a:p>
            <a:endParaRPr lang="de-AT" sz="2200" dirty="0"/>
          </a:p>
          <a:p>
            <a:r>
              <a:rPr lang="de-AT" sz="2200" dirty="0"/>
              <a:t>Fächer sehr abwechslungsreich</a:t>
            </a:r>
          </a:p>
          <a:p>
            <a:endParaRPr lang="de-AT" sz="2200" dirty="0"/>
          </a:p>
          <a:p>
            <a:r>
              <a:rPr lang="de-AT" sz="2200" dirty="0"/>
              <a:t>Schule nicht zu groß -&gt; sehr angenehm 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1" y="4949115"/>
            <a:ext cx="2758555" cy="1786393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677334" y="6535453"/>
            <a:ext cx="212429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700" dirty="0"/>
              <a:t>Quelle: https://de.cleanpng.com/png-1fwuuw/</a:t>
            </a:r>
          </a:p>
        </p:txBody>
      </p:sp>
    </p:spTree>
    <p:extLst>
      <p:ext uri="{BB962C8B-B14F-4D97-AF65-F5344CB8AC3E}">
        <p14:creationId xmlns:p14="http://schemas.microsoft.com/office/powerpoint/2010/main" val="14377230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4000">
        <p15:prstTrans prst="fallOver"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400" dirty="0"/>
              <a:t>Mein Lieblingsfach: Büroprozesse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400" dirty="0"/>
              <a:t>Viele abwechslungsreiche Aufgaben</a:t>
            </a:r>
          </a:p>
          <a:p>
            <a:pPr marL="0" indent="0">
              <a:buNone/>
            </a:pPr>
            <a:endParaRPr lang="de-AT" sz="2400" dirty="0"/>
          </a:p>
          <a:p>
            <a:r>
              <a:rPr lang="de-AT" sz="2400" dirty="0"/>
              <a:t>Man lernt viel Neues dazu</a:t>
            </a:r>
          </a:p>
          <a:p>
            <a:endParaRPr lang="de-AT" sz="2400" dirty="0"/>
          </a:p>
          <a:p>
            <a:r>
              <a:rPr lang="de-AT" sz="2400" dirty="0"/>
              <a:t>Alles Nötige über Word, PowerPoint und Excel</a:t>
            </a:r>
          </a:p>
          <a:p>
            <a:endParaRPr lang="de-AT" sz="2400" dirty="0"/>
          </a:p>
          <a:p>
            <a:r>
              <a:rPr lang="de-AT" sz="2400" dirty="0"/>
              <a:t>Kreativität ist gefragt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215" y="4863548"/>
            <a:ext cx="3130744" cy="1760583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983776" y="6624131"/>
            <a:ext cx="398378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500" dirty="0"/>
              <a:t>Quelle: https://www.igorslab.de/</a:t>
            </a:r>
            <a:r>
              <a:rPr lang="de-AT" sz="500" dirty="0" err="1"/>
              <a:t>community</a:t>
            </a:r>
            <a:r>
              <a:rPr lang="de-AT" sz="500" dirty="0"/>
              <a:t>/</a:t>
            </a:r>
            <a:r>
              <a:rPr lang="de-AT" sz="500" dirty="0" err="1"/>
              <a:t>threads</a:t>
            </a:r>
            <a:r>
              <a:rPr lang="de-AT" sz="500" dirty="0"/>
              <a:t>/ist-bald-schluss-mit-günstigen-windows-und-office-lizenzen-bei-edeka.1860/</a:t>
            </a:r>
          </a:p>
        </p:txBody>
      </p:sp>
    </p:spTree>
    <p:extLst>
      <p:ext uri="{BB962C8B-B14F-4D97-AF65-F5344CB8AC3E}">
        <p14:creationId xmlns:p14="http://schemas.microsoft.com/office/powerpoint/2010/main" val="20199363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7000">
        <p15:prstTrans prst="fallOver"/>
      </p:transition>
    </mc:Choice>
    <mc:Fallback xmlns="">
      <p:transition spd="slow" advClick="0" advTm="1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te">
  <a:themeElements>
    <a:clrScheme name="Violet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TM02900688[[fn=Facette]]</Template>
  <TotalTime>0</TotalTime>
  <Words>304</Words>
  <Application>Microsoft Office PowerPoint</Application>
  <PresentationFormat>Breitbild</PresentationFormat>
  <Paragraphs>72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Facette</vt:lpstr>
      <vt:lpstr>Mein Lehrbetrieb: Fine Textilverlag GmbH</vt:lpstr>
      <vt:lpstr>Ich bin:</vt:lpstr>
      <vt:lpstr>Fine Textilverlag GmbH</vt:lpstr>
      <vt:lpstr>Fine Textilverlag GmbH</vt:lpstr>
      <vt:lpstr>Meine Aufgaben</vt:lpstr>
      <vt:lpstr>Meine Aufgaben</vt:lpstr>
      <vt:lpstr>Warum habe ich mich für diesen Lehrberuf entschieden?</vt:lpstr>
      <vt:lpstr>Was gefällt mir an der TFBS Schwaz-Rotholz?</vt:lpstr>
      <vt:lpstr>Mein Lieblingsfach: Büroprozesse</vt:lpstr>
      <vt:lpstr>Vielen Dank für eure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Fine Textilverlag GmbH</dc:title>
  <dc:creator>s-user</dc:creator>
  <cp:lastModifiedBy>L212061</cp:lastModifiedBy>
  <cp:revision>19</cp:revision>
  <dcterms:created xsi:type="dcterms:W3CDTF">2022-03-03T14:49:04Z</dcterms:created>
  <dcterms:modified xsi:type="dcterms:W3CDTF">2022-04-22T07:36:27Z</dcterms:modified>
</cp:coreProperties>
</file>