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4" r:id="rId1"/>
  </p:sldMasterIdLst>
  <p:sldIdLst>
    <p:sldId id="256" r:id="rId2"/>
    <p:sldId id="265" r:id="rId3"/>
    <p:sldId id="257" r:id="rId4"/>
    <p:sldId id="258" r:id="rId5"/>
    <p:sldId id="263" r:id="rId6"/>
    <p:sldId id="259" r:id="rId7"/>
    <p:sldId id="260" r:id="rId8"/>
    <p:sldId id="261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0991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8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0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255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1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8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9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2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79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E786E-C064-41AA-9026-7EB091291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080" y="2142064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de-AT" dirty="0"/>
              <a:t>Mein Lehrbetrieb</a:t>
            </a:r>
            <a:br>
              <a:rPr lang="de-AT" dirty="0"/>
            </a:br>
            <a:r>
              <a:rPr lang="de-AT" sz="1100" dirty="0"/>
              <a:t>Bildquelle- Google 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47777EB8-7229-4AC8-BE62-36B6D413A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BE7BA7-137B-4D49-B633-355C59D0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64" y="3600257"/>
            <a:ext cx="6010465" cy="15155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4AFC2F3-62A4-4CA1-92C6-3111E666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65" y="3600257"/>
            <a:ext cx="6010465" cy="15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Was gefällt mir an der TFBS Schwaz-Rotholz?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1819835"/>
            <a:ext cx="9601200" cy="3581400"/>
          </a:xfrm>
        </p:spPr>
        <p:txBody>
          <a:bodyPr/>
          <a:lstStyle/>
          <a:p>
            <a:r>
              <a:rPr lang="de-AT" sz="2400" dirty="0"/>
              <a:t>Sehr gute Harmonie zwischen Lehrer/in - Schüler/in</a:t>
            </a:r>
          </a:p>
          <a:p>
            <a:r>
              <a:rPr lang="de-AT" sz="2400" dirty="0"/>
              <a:t>Niemand </a:t>
            </a:r>
            <a:r>
              <a:rPr lang="de-AT" sz="2400"/>
              <a:t>schließt Jemanden </a:t>
            </a:r>
            <a:r>
              <a:rPr lang="de-AT" sz="2400" dirty="0"/>
              <a:t>aus</a:t>
            </a:r>
          </a:p>
          <a:p>
            <a:r>
              <a:rPr lang="de-AT" sz="2400" dirty="0"/>
              <a:t>Alle hilfsbereit</a:t>
            </a:r>
          </a:p>
          <a:p>
            <a:r>
              <a:rPr lang="de-AT" sz="2400" dirty="0"/>
              <a:t>Der Unterricht immer interessant</a:t>
            </a:r>
          </a:p>
          <a:p>
            <a:r>
              <a:rPr lang="de-AT" sz="2400" dirty="0"/>
              <a:t>Keine große Schule</a:t>
            </a:r>
          </a:p>
          <a:p>
            <a:endParaRPr lang="de-AT" sz="1000" dirty="0"/>
          </a:p>
          <a:p>
            <a:pPr marL="0" indent="0">
              <a:buNone/>
            </a:pPr>
            <a:r>
              <a:rPr lang="de-AT" sz="1000" dirty="0"/>
              <a:t>Bildquelle: Google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30" y="3067920"/>
            <a:ext cx="3048000" cy="13239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923" y="5902250"/>
            <a:ext cx="1205753" cy="6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AT" dirty="0"/>
            </a:br>
            <a:r>
              <a:rPr lang="de-AT" dirty="0"/>
              <a:t>Ich bin: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Name: Pia Holzbauer</a:t>
            </a:r>
          </a:p>
          <a:p>
            <a:r>
              <a:rPr lang="de-AT" sz="2400" dirty="0"/>
              <a:t>Alter: 16 Jahre</a:t>
            </a:r>
          </a:p>
          <a:p>
            <a:r>
              <a:rPr lang="de-AT" sz="2400" dirty="0"/>
              <a:t>Klasse: 1F</a:t>
            </a:r>
          </a:p>
          <a:p>
            <a:r>
              <a:rPr lang="de-AT" sz="2400" dirty="0"/>
              <a:t>Hobbies: Musik hören, Freunde treffen</a:t>
            </a:r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43" y="2556932"/>
            <a:ext cx="3278854" cy="21268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021" y="5981700"/>
            <a:ext cx="1107141" cy="5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23D8A-000A-474D-86F5-261E7DB9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 </a:t>
            </a:r>
            <a:r>
              <a:rPr lang="de-AT" dirty="0" err="1"/>
              <a:t>XXXLutz</a:t>
            </a:r>
            <a:r>
              <a:rPr lang="de-AT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4B942E-83CE-4AD8-8446-3A7B2876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096" y="2494642"/>
            <a:ext cx="9601196" cy="3318936"/>
          </a:xfrm>
        </p:spPr>
        <p:txBody>
          <a:bodyPr/>
          <a:lstStyle/>
          <a:p>
            <a:r>
              <a:rPr lang="de-AT" sz="2400" dirty="0"/>
              <a:t>Firmenstandort: Siemensstraße 37, 6063 Innsbruck-Rum</a:t>
            </a:r>
          </a:p>
          <a:p>
            <a:r>
              <a:rPr lang="de-AT" sz="2400" dirty="0"/>
              <a:t>Unternehmensgründung: 1945 (Gertrude Seifert)</a:t>
            </a:r>
          </a:p>
          <a:p>
            <a:r>
              <a:rPr lang="de-AT" sz="2400" dirty="0"/>
              <a:t>Märkte: Österreich, Deutschland, Tschechien, Slowakei, Ungarn, Rumänien, Bulgarien, Kroatien, Slowenien, Schweden, Schweiz, Serbien und Polen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1100" dirty="0"/>
              <a:t>Bildquelle- Google- </a:t>
            </a:r>
            <a:r>
              <a:rPr lang="de-AT" sz="1100" dirty="0" err="1"/>
              <a:t>XXXLutz</a:t>
            </a:r>
            <a:endParaRPr lang="de-AT" sz="1100" dirty="0"/>
          </a:p>
          <a:p>
            <a:pPr marL="0" indent="0">
              <a:buNone/>
            </a:pPr>
            <a:endParaRPr lang="de-AT" sz="11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12" y="249333"/>
            <a:ext cx="2621403" cy="158843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678" y="5952564"/>
            <a:ext cx="1048592" cy="5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FC1F0-60D9-40CC-9341-C5B99ADF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Lehre bei Lutz…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0C375-1CFC-480C-996A-85182E2E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Bürokauffrau</a:t>
            </a:r>
          </a:p>
          <a:p>
            <a:r>
              <a:rPr lang="de-AT" sz="2400" dirty="0"/>
              <a:t>Jeden zweiten Samstag arbeiten</a:t>
            </a:r>
          </a:p>
          <a:p>
            <a:r>
              <a:rPr lang="de-AT" sz="2400" dirty="0"/>
              <a:t>Schulungen und Weiterbildungen</a:t>
            </a:r>
          </a:p>
          <a:p>
            <a:r>
              <a:rPr lang="de-AT" sz="2400" dirty="0"/>
              <a:t>Prämien bei ausgezeichnetem und gutem Erfolg im Zeugnis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1200" dirty="0"/>
              <a:t>Bildquelle Google</a:t>
            </a:r>
          </a:p>
          <a:p>
            <a:pPr marL="0" indent="0">
              <a:buNone/>
            </a:pPr>
            <a:endParaRPr lang="de-AT" sz="13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234" y="275757"/>
            <a:ext cx="2369656" cy="15787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92857" r="89834"/>
          <a:stretch/>
        </p:blipFill>
        <p:spPr>
          <a:xfrm flipH="1" flipV="1">
            <a:off x="8915062" y="5477435"/>
            <a:ext cx="158994" cy="627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13" y="2481108"/>
            <a:ext cx="1543050" cy="10287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411" y="5981700"/>
            <a:ext cx="1053353" cy="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6000">
        <p:split orient="vert"/>
      </p:transition>
    </mc:Choice>
    <mc:Fallback xmlns="">
      <p:transition spd="slow" advClick="0" advTm="1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Arbeitszeiten und Pausen…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de-AT" sz="9600" dirty="0"/>
              <a:t>Pausen: 10:00 – 15:00 min Vormittag und Nachmittag, 1 Stunde Mittagspause</a:t>
            </a:r>
          </a:p>
          <a:p>
            <a:r>
              <a:rPr lang="de-AT" sz="9600" dirty="0"/>
              <a:t>Arbeitszeiten: 9:00 – 18:00 Uhr, 9:00 – 18:30 Uhr oder 10:00 – 18:00 Uhr, 10:00 – 18:30 Uhr</a:t>
            </a:r>
          </a:p>
          <a:p>
            <a:r>
              <a:rPr lang="de-AT" sz="9600" dirty="0"/>
              <a:t>Jeden zweiten Samstag arbeiten</a:t>
            </a:r>
          </a:p>
          <a:p>
            <a:pPr marL="0" indent="0">
              <a:buNone/>
            </a:pPr>
            <a:endParaRPr lang="de-AT" sz="5500" dirty="0"/>
          </a:p>
          <a:p>
            <a:endParaRPr lang="de-AT" sz="5500" dirty="0"/>
          </a:p>
          <a:p>
            <a:endParaRPr lang="de-AT" sz="5500" dirty="0"/>
          </a:p>
          <a:p>
            <a:pPr marL="0" indent="0">
              <a:buNone/>
            </a:pPr>
            <a:r>
              <a:rPr lang="de-AT" sz="5500" dirty="0"/>
              <a:t>Bildquelle Google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790" y="1037746"/>
            <a:ext cx="2011854" cy="11339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966" y="6074037"/>
            <a:ext cx="1192306" cy="6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000">
        <p:split orient="vert"/>
      </p:transition>
    </mc:Choice>
    <mc:Fallback xmlns="">
      <p:transition spd="slow" advTm="2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09E2E-0FA3-472C-8C1B-A2FFCE63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Was ich schon alles gemacht habe…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50BA2-026D-4466-AE9B-F9D19209F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Kunden am Telefon beraten</a:t>
            </a:r>
          </a:p>
          <a:p>
            <a:r>
              <a:rPr lang="de-AT" sz="2400" dirty="0"/>
              <a:t>Kundenservice</a:t>
            </a:r>
          </a:p>
          <a:p>
            <a:r>
              <a:rPr lang="de-AT" sz="2400" dirty="0"/>
              <a:t>Bestellwoche eingetragen</a:t>
            </a:r>
          </a:p>
          <a:p>
            <a:r>
              <a:rPr lang="de-AT" sz="2400" dirty="0"/>
              <a:t>Mit Lieferanten telefoniert</a:t>
            </a:r>
          </a:p>
          <a:p>
            <a:r>
              <a:rPr lang="de-AT" sz="2400" dirty="0"/>
              <a:t>Post erledigt</a:t>
            </a:r>
          </a:p>
          <a:p>
            <a:r>
              <a:rPr lang="de-AT" sz="2400" dirty="0"/>
              <a:t>Gutscheine erfasst</a:t>
            </a:r>
          </a:p>
          <a:p>
            <a:pPr marL="0" indent="0">
              <a:buNone/>
            </a:pPr>
            <a:r>
              <a:rPr lang="de-AT" sz="1100" dirty="0"/>
              <a:t>Bildquelle Google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628" y="2556932"/>
            <a:ext cx="1927971" cy="12853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22" y="4614554"/>
            <a:ext cx="2205877" cy="13752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599" y="5989823"/>
            <a:ext cx="1227312" cy="6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000">
        <p:split orient="vert"/>
      </p:transition>
    </mc:Choice>
    <mc:Fallback xmlns="">
      <p:transition spd="slow" advClick="0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0F69D-9CF0-439A-B290-0E90216C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Nachteile in diesem Beruf…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DC5F2F-363F-4F92-B9CD-F059E9F19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76984"/>
            <a:ext cx="9601196" cy="3318936"/>
          </a:xfrm>
        </p:spPr>
        <p:txBody>
          <a:bodyPr>
            <a:normAutofit/>
          </a:bodyPr>
          <a:lstStyle/>
          <a:p>
            <a:r>
              <a:rPr lang="de-AT" sz="2400" dirty="0"/>
              <a:t>Samstags arbeiten</a:t>
            </a:r>
          </a:p>
          <a:p>
            <a:r>
              <a:rPr lang="de-AT" sz="2400" dirty="0"/>
              <a:t>Manchmal wütende Kunden wegen Reklamationen</a:t>
            </a:r>
          </a:p>
          <a:p>
            <a:r>
              <a:rPr lang="de-AT" sz="2400" dirty="0"/>
              <a:t>Kopfschmerzen wegen Computer</a:t>
            </a:r>
          </a:p>
          <a:p>
            <a:r>
              <a:rPr lang="de-AT" sz="2400" dirty="0"/>
              <a:t>Eintöniger Tagesablauf </a:t>
            </a:r>
          </a:p>
          <a:p>
            <a:r>
              <a:rPr lang="de-AT" sz="2400" dirty="0"/>
              <a:t>Wenig Bewegung </a:t>
            </a:r>
          </a:p>
          <a:p>
            <a:pPr marL="0" indent="0">
              <a:buNone/>
            </a:pPr>
            <a:endParaRPr lang="de-AT" sz="1100" dirty="0"/>
          </a:p>
          <a:p>
            <a:pPr marL="0" indent="0">
              <a:buNone/>
            </a:pPr>
            <a:r>
              <a:rPr lang="de-AT" sz="1100" dirty="0"/>
              <a:t>Bildquelle Google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439" y="1841224"/>
            <a:ext cx="2251039" cy="11116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08" y="4604348"/>
            <a:ext cx="1980637" cy="12715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478" y="5970494"/>
            <a:ext cx="1232647" cy="6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D519E-8044-427E-84E8-E2F3A0C2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Vorteile in diesem Beruf…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A0D992-6180-45E3-9805-CC42C09A1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Geregelte Arbeitszeiten</a:t>
            </a:r>
          </a:p>
          <a:p>
            <a:r>
              <a:rPr lang="de-AT" sz="2400" dirty="0"/>
              <a:t>Fortbildungsmöglichkeiten</a:t>
            </a:r>
          </a:p>
          <a:p>
            <a:r>
              <a:rPr lang="de-AT" sz="2400" dirty="0"/>
              <a:t>Sehr zukunftssicher</a:t>
            </a:r>
          </a:p>
          <a:p>
            <a:r>
              <a:rPr lang="de-AT" sz="2400" dirty="0"/>
              <a:t>Tolle Karriereaussichten</a:t>
            </a:r>
          </a:p>
          <a:p>
            <a:r>
              <a:rPr lang="de-AT" sz="2400" dirty="0"/>
              <a:t>Guter Gehalt</a:t>
            </a:r>
          </a:p>
          <a:p>
            <a:pPr marL="0" indent="0">
              <a:buNone/>
            </a:pPr>
            <a:r>
              <a:rPr lang="de-AT" sz="1100" dirty="0"/>
              <a:t>Bildquelle Google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82" y="4631811"/>
            <a:ext cx="2519083" cy="15149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240" y="2556932"/>
            <a:ext cx="1999690" cy="12837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294" y="5981700"/>
            <a:ext cx="1205753" cy="6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diese Berufswahl?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/>
              <a:t>Arbeite gern am PC</a:t>
            </a:r>
          </a:p>
          <a:p>
            <a:r>
              <a:rPr lang="de-AT" sz="2400" dirty="0"/>
              <a:t>Organisiere gerne</a:t>
            </a:r>
          </a:p>
          <a:p>
            <a:r>
              <a:rPr lang="de-AT" sz="2400" dirty="0"/>
              <a:t>Strukturierter Tagesablauf </a:t>
            </a:r>
          </a:p>
          <a:p>
            <a:r>
              <a:rPr lang="de-AT" sz="2400" dirty="0"/>
              <a:t>Durch meine Mama</a:t>
            </a:r>
          </a:p>
          <a:p>
            <a:r>
              <a:rPr lang="de-AT" sz="2400" dirty="0"/>
              <a:t>Viele Aufstiegsmöglichkeiten</a:t>
            </a:r>
          </a:p>
          <a:p>
            <a:r>
              <a:rPr lang="de-AT" sz="2400" dirty="0"/>
              <a:t>Fundierte Ausbildung 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871" y="2556932"/>
            <a:ext cx="2886635" cy="24184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071" y="5981700"/>
            <a:ext cx="1237129" cy="6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TM10001105[[fn=Ausschnitt]]</Template>
  <TotalTime>0</TotalTime>
  <Words>256</Words>
  <Application>Microsoft Office PowerPoint</Application>
  <PresentationFormat>Breitbild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Mein Lehrbetrieb Bildquelle- Google </vt:lpstr>
      <vt:lpstr> Ich bin:</vt:lpstr>
      <vt:lpstr>Über XXXLutz:</vt:lpstr>
      <vt:lpstr>Die Lehre bei Lutz…</vt:lpstr>
      <vt:lpstr>Arbeitszeiten und Pausen…</vt:lpstr>
      <vt:lpstr>Was ich schon alles gemacht habe…</vt:lpstr>
      <vt:lpstr>Nachteile in diesem Beruf…</vt:lpstr>
      <vt:lpstr>Vorteile in diesem Beruf…</vt:lpstr>
      <vt:lpstr>Warum diese Berufswahl?</vt:lpstr>
      <vt:lpstr>Was gefällt mir an der TFBS Schwaz-Rotholz?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Lehrbetrieb</dc:title>
  <dc:creator>Pia Holzbauer</dc:creator>
  <cp:lastModifiedBy>L212061</cp:lastModifiedBy>
  <cp:revision>26</cp:revision>
  <dcterms:created xsi:type="dcterms:W3CDTF">2022-02-24T13:44:10Z</dcterms:created>
  <dcterms:modified xsi:type="dcterms:W3CDTF">2022-04-22T07:31:47Z</dcterms:modified>
</cp:coreProperties>
</file>