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56" r:id="rId2"/>
    <p:sldId id="267" r:id="rId3"/>
    <p:sldId id="266" r:id="rId4"/>
    <p:sldId id="261" r:id="rId5"/>
    <p:sldId id="258" r:id="rId6"/>
    <p:sldId id="264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41" autoAdjust="0"/>
    <p:restoredTop sz="94660"/>
  </p:normalViewPr>
  <p:slideViewPr>
    <p:cSldViewPr snapToGrid="0">
      <p:cViewPr varScale="1">
        <p:scale>
          <a:sx n="58" d="100"/>
          <a:sy n="58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286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63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670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367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6079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079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2362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058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629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076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940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16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1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449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925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469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842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2DEFA45-5C29-4C60-A285-DFE6272E7D65}" type="datetimeFigureOut">
              <a:rPr lang="de-AT" smtClean="0"/>
              <a:t>22.04.2022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D3C695B-2F23-4FEB-A306-9CBDE216F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7052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85000"/>
                <a:lumOff val="15000"/>
              </a:schemeClr>
            </a:gs>
            <a:gs pos="100000">
              <a:schemeClr val="tx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789070" y="0"/>
            <a:ext cx="783376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8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</a:rPr>
              <a:t>Mein Lehrbetrieb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22" y="3125482"/>
            <a:ext cx="9253312" cy="235111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75704" y="6596390"/>
            <a:ext cx="2753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https://www.asp-puehringer.at/</a:t>
            </a:r>
          </a:p>
        </p:txBody>
      </p:sp>
    </p:spTree>
    <p:extLst>
      <p:ext uri="{BB962C8B-B14F-4D97-AF65-F5344CB8AC3E}">
        <p14:creationId xmlns:p14="http://schemas.microsoft.com/office/powerpoint/2010/main" val="42575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30" y="42345"/>
            <a:ext cx="11991974" cy="862647"/>
          </a:xfrm>
        </p:spPr>
        <p:txBody>
          <a:bodyPr>
            <a:noAutofit/>
          </a:bodyPr>
          <a:lstStyle/>
          <a:p>
            <a:pPr algn="ctr"/>
            <a:r>
              <a:rPr lang="de-AT" sz="4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  <a:ea typeface="+mn-ea"/>
                <a:cs typeface="+mn-cs"/>
              </a:rPr>
              <a:t>Was gefällt mir an der TFBS Schwaz-Rotholz?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267721" y="3039414"/>
            <a:ext cx="8595360" cy="3567771"/>
          </a:xfrm>
        </p:spPr>
        <p:txBody>
          <a:bodyPr>
            <a:normAutofit/>
          </a:bodyPr>
          <a:lstStyle/>
          <a:p>
            <a:pPr marL="285750" indent="-285750" defTabSz="457200"/>
            <a:r>
              <a:rPr lang="de-AT" sz="3600" dirty="0"/>
              <a:t>Man kann kreativ sein</a:t>
            </a:r>
          </a:p>
          <a:p>
            <a:pPr marL="285750" indent="-285750" defTabSz="457200"/>
            <a:r>
              <a:rPr lang="de-AT" sz="3600" dirty="0"/>
              <a:t>Man lernt viel</a:t>
            </a:r>
          </a:p>
          <a:p>
            <a:pPr marL="285750" indent="-285750" defTabSz="457200"/>
            <a:r>
              <a:rPr lang="de-AT" sz="3600" dirty="0"/>
              <a:t>Interessanter Unterricht</a:t>
            </a:r>
          </a:p>
          <a:p>
            <a:pPr marL="285750" indent="-285750" defTabSz="457200"/>
            <a:r>
              <a:rPr lang="de-AT" sz="4100" dirty="0"/>
              <a:t>Alle</a:t>
            </a:r>
            <a:r>
              <a:rPr lang="de-AT" sz="3600" dirty="0"/>
              <a:t> sind hilfsbereit</a:t>
            </a:r>
          </a:p>
          <a:p>
            <a:pPr marL="285750" indent="-285750" defTabSz="457200"/>
            <a:endParaRPr lang="de-AT" sz="2800" dirty="0"/>
          </a:p>
          <a:p>
            <a:pPr marL="285750" indent="-285750" defTabSz="457200"/>
            <a:endParaRPr lang="de-AT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8042">
            <a:off x="5826491" y="2484922"/>
            <a:ext cx="6079306" cy="15319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feld 4"/>
          <p:cNvSpPr txBox="1"/>
          <p:nvPr/>
        </p:nvSpPr>
        <p:spPr>
          <a:xfrm rot="386501">
            <a:off x="7429501" y="4126689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https://tfbs-schwaz.tsn.at</a:t>
            </a:r>
          </a:p>
        </p:txBody>
      </p:sp>
    </p:spTree>
    <p:extLst>
      <p:ext uri="{BB962C8B-B14F-4D97-AF65-F5344CB8AC3E}">
        <p14:creationId xmlns:p14="http://schemas.microsoft.com/office/powerpoint/2010/main" val="30775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4938" y="399246"/>
            <a:ext cx="5138928" cy="1325562"/>
          </a:xfrm>
        </p:spPr>
        <p:txBody>
          <a:bodyPr>
            <a:normAutofit/>
          </a:bodyPr>
          <a:lstStyle/>
          <a:p>
            <a:r>
              <a:rPr lang="de-AT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  <a:ea typeface="+mn-ea"/>
                <a:cs typeface="+mn-cs"/>
              </a:rPr>
              <a:t>Das bin 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205803" y="2582962"/>
            <a:ext cx="11986197" cy="3938080"/>
          </a:xfrm>
        </p:spPr>
        <p:txBody>
          <a:bodyPr>
            <a:normAutofit/>
          </a:bodyPr>
          <a:lstStyle/>
          <a:p>
            <a:r>
              <a:rPr lang="de-AT" sz="2800" dirty="0"/>
              <a:t>Name:        Lorena Wiesler</a:t>
            </a:r>
          </a:p>
          <a:p>
            <a:r>
              <a:rPr lang="de-AT" sz="2800" dirty="0"/>
              <a:t>Klasse:      1F</a:t>
            </a:r>
          </a:p>
          <a:p>
            <a:r>
              <a:rPr lang="de-AT" sz="2800" dirty="0"/>
              <a:t>Alter:         15 Jahre</a:t>
            </a:r>
          </a:p>
          <a:p>
            <a:r>
              <a:rPr lang="de-AT" sz="2800" dirty="0"/>
              <a:t>Hobbies:     BACKEN, freunde treffen, in Trampolin Parks gehen;</a:t>
            </a:r>
          </a:p>
          <a:p>
            <a:r>
              <a:rPr lang="de-AT" sz="2800" dirty="0"/>
              <a:t>Lehre: 	  Bürokauffrau</a:t>
            </a:r>
          </a:p>
          <a:p>
            <a:endParaRPr lang="de-AT" sz="2600" dirty="0"/>
          </a:p>
        </p:txBody>
      </p:sp>
    </p:spTree>
    <p:extLst>
      <p:ext uri="{BB962C8B-B14F-4D97-AF65-F5344CB8AC3E}">
        <p14:creationId xmlns:p14="http://schemas.microsoft.com/office/powerpoint/2010/main" val="22091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20E33-F5CB-4A6C-93B4-6FD2BF65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5362" y="236570"/>
            <a:ext cx="13909183" cy="581613"/>
          </a:xfrm>
        </p:spPr>
        <p:txBody>
          <a:bodyPr>
            <a:noAutofit/>
          </a:bodyPr>
          <a:lstStyle/>
          <a:p>
            <a:r>
              <a:rPr lang="de-DE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  <a:ea typeface="+mn-ea"/>
                <a:cs typeface="+mn-cs"/>
              </a:rPr>
              <a:t>Fakten über das Unternehmen</a:t>
            </a:r>
            <a:r>
              <a:rPr lang="de-DE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endParaRPr lang="de-AT" sz="6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A251EF-617A-4FBC-9BC6-DEE1FCE120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530466"/>
            <a:ext cx="12233679" cy="2278400"/>
          </a:xfrm>
        </p:spPr>
        <p:txBody>
          <a:bodyPr>
            <a:noAutofit/>
          </a:bodyPr>
          <a:lstStyle/>
          <a:p>
            <a:r>
              <a:rPr lang="de-DE" sz="3200" dirty="0"/>
              <a:t>Firmenstandort:			Dorf 11, Bruck am Ziller</a:t>
            </a:r>
          </a:p>
          <a:p>
            <a:r>
              <a:rPr lang="de-DE" sz="3200" dirty="0"/>
              <a:t>Geschäftsführung:		Fam. Pühringer</a:t>
            </a:r>
          </a:p>
          <a:p>
            <a:r>
              <a:rPr lang="de-DE" sz="3200" dirty="0"/>
              <a:t>Mitarbeiter/innen:			7</a:t>
            </a:r>
            <a:endParaRPr lang="de-AT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C46941-C893-45F5-BFF6-7B41B2286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2726">
            <a:off x="7562831" y="5257380"/>
            <a:ext cx="4131378" cy="1049715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690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5000">
        <p:circle/>
      </p:transition>
    </mc:Choice>
    <mc:Fallback xmlns="">
      <p:transition spd="slow" advClick="0" advTm="2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430" y="316354"/>
            <a:ext cx="7980451" cy="1325562"/>
          </a:xfrm>
        </p:spPr>
        <p:txBody>
          <a:bodyPr>
            <a:normAutofit/>
          </a:bodyPr>
          <a:lstStyle/>
          <a:p>
            <a:r>
              <a:rPr lang="de-AT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  <a:ea typeface="+mn-ea"/>
                <a:cs typeface="+mn-cs"/>
              </a:rPr>
              <a:t>Das Unternehmen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78658" y="2880853"/>
            <a:ext cx="11297265" cy="2517057"/>
          </a:xfrm>
        </p:spPr>
        <p:txBody>
          <a:bodyPr>
            <a:normAutofit/>
          </a:bodyPr>
          <a:lstStyle/>
          <a:p>
            <a:r>
              <a:rPr lang="de-AT" sz="2400" dirty="0"/>
              <a:t>ordnungsgemäße und gesetzeskonforme Erstellung einer Betriebskostenabrechnung </a:t>
            </a:r>
          </a:p>
          <a:p>
            <a:r>
              <a:rPr lang="de-AT" sz="2400" dirty="0"/>
              <a:t>Praxisnahe Lösungen für Problemstellungen + Wünsche</a:t>
            </a:r>
          </a:p>
          <a:p>
            <a:r>
              <a:rPr lang="de-AT" sz="2400" dirty="0"/>
              <a:t>Eigentümer/innen zur Seite stehen</a:t>
            </a:r>
          </a:p>
          <a:p>
            <a:endParaRPr lang="de-AT" sz="2400" dirty="0"/>
          </a:p>
          <a:p>
            <a:endParaRPr lang="de-AT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6702">
            <a:off x="8602390" y="3716066"/>
            <a:ext cx="3002980" cy="300298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7369">
            <a:off x="231437" y="372050"/>
            <a:ext cx="1450523" cy="145052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feld 5"/>
          <p:cNvSpPr txBox="1"/>
          <p:nvPr/>
        </p:nvSpPr>
        <p:spPr>
          <a:xfrm>
            <a:off x="7783468" y="6482958"/>
            <a:ext cx="4640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https://image.spreadshirtmedia.net/image-server</a:t>
            </a:r>
          </a:p>
        </p:txBody>
      </p:sp>
    </p:spTree>
    <p:extLst>
      <p:ext uri="{BB962C8B-B14F-4D97-AF65-F5344CB8AC3E}">
        <p14:creationId xmlns:p14="http://schemas.microsoft.com/office/powerpoint/2010/main" val="13064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0">
        <p:checker/>
      </p:transition>
    </mc:Choice>
    <mc:Fallback xmlns="">
      <p:transition spd="slow" advClick="0" advTm="4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8593" y="321969"/>
            <a:ext cx="1069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de-AT" sz="6000" b="1" i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</a:rPr>
              <a:t>Unsere Dienstleistungen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5749" y="3614128"/>
            <a:ext cx="8259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cap="all" dirty="0"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</a:rPr>
              <a:t>Organisation für Instandhaltungsarbeiten an einer Wohnanlage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cap="all" dirty="0"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</a:rPr>
              <a:t>Wir helfen den Kunden bei Fragen weiter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cap="all" dirty="0"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</a:rPr>
              <a:t>Wir machen die </a:t>
            </a:r>
            <a:r>
              <a:rPr lang="de-AT" sz="2400" cap="all" dirty="0" err="1"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</a:rPr>
              <a:t>BetriebskostenAbrechnungen</a:t>
            </a:r>
            <a:endParaRPr lang="de-AT" sz="2400" cap="all" dirty="0">
              <a:effectLst>
                <a:outerShdw blurRad="47625" dist="12700" dir="2700000" algn="tl" rotWithShape="0">
                  <a:srgbClr val="000000">
                    <a:alpha val="36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cap="all" dirty="0"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</a:rPr>
              <a:t>Wir kalkulieren die neuen Preise für das nächste Jahr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cap="all" dirty="0"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</a:rPr>
              <a:t>USW.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7543">
            <a:off x="7778195" y="1647977"/>
            <a:ext cx="3427221" cy="25671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114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0">
        <p:split orient="vert"/>
      </p:transition>
    </mc:Choice>
    <mc:Fallback xmlns="">
      <p:transition spd="slow" advClick="0" advTm="4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3826" y="0"/>
            <a:ext cx="8767953" cy="1325562"/>
          </a:xfrm>
        </p:spPr>
        <p:txBody>
          <a:bodyPr>
            <a:normAutofit/>
          </a:bodyPr>
          <a:lstStyle/>
          <a:p>
            <a:r>
              <a:rPr lang="de-AT" sz="49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  <a:ea typeface="+mn-ea"/>
                <a:cs typeface="+mn-cs"/>
              </a:rPr>
              <a:t>Was darf ich machen?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5395" y="2292440"/>
            <a:ext cx="8595360" cy="4346888"/>
          </a:xfrm>
        </p:spPr>
        <p:txBody>
          <a:bodyPr>
            <a:normAutofit fontScale="92500" lnSpcReduction="20000"/>
          </a:bodyPr>
          <a:lstStyle/>
          <a:p>
            <a:r>
              <a:rPr lang="de-AT" sz="3300" dirty="0"/>
              <a:t>Ich darf meinen Arbeitskolleginnen bei Allem helfen</a:t>
            </a:r>
          </a:p>
          <a:p>
            <a:r>
              <a:rPr lang="de-AT" sz="3300" dirty="0"/>
              <a:t>Alleine darf ich:</a:t>
            </a:r>
          </a:p>
          <a:p>
            <a:pPr lvl="1"/>
            <a:r>
              <a:rPr lang="de-AT" sz="3300" dirty="0">
                <a:solidFill>
                  <a:schemeClr val="tx1"/>
                </a:solidFill>
              </a:rPr>
              <a:t>Telefonieren</a:t>
            </a:r>
          </a:p>
          <a:p>
            <a:pPr lvl="1"/>
            <a:r>
              <a:rPr lang="de-AT" sz="3300" dirty="0">
                <a:solidFill>
                  <a:schemeClr val="tx1"/>
                </a:solidFill>
              </a:rPr>
              <a:t>E-Mails schreiben</a:t>
            </a:r>
          </a:p>
          <a:p>
            <a:pPr lvl="1"/>
            <a:r>
              <a:rPr lang="de-AT" sz="3300" dirty="0">
                <a:solidFill>
                  <a:schemeClr val="tx1"/>
                </a:solidFill>
              </a:rPr>
              <a:t>Buchen</a:t>
            </a:r>
          </a:p>
          <a:p>
            <a:pPr lvl="1"/>
            <a:r>
              <a:rPr lang="de-AT" sz="3300" dirty="0">
                <a:solidFill>
                  <a:schemeClr val="tx1"/>
                </a:solidFill>
              </a:rPr>
              <a:t>Die Ablage machen</a:t>
            </a:r>
          </a:p>
          <a:p>
            <a:pPr lvl="1"/>
            <a:r>
              <a:rPr lang="de-AT" sz="3300" dirty="0">
                <a:solidFill>
                  <a:schemeClr val="tx1"/>
                </a:solidFill>
              </a:rPr>
              <a:t>Usw.</a:t>
            </a:r>
          </a:p>
          <a:p>
            <a:pPr lvl="1"/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7888">
            <a:off x="7258891" y="3458810"/>
            <a:ext cx="4673855" cy="261735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feld 4"/>
          <p:cNvSpPr txBox="1"/>
          <p:nvPr/>
        </p:nvSpPr>
        <p:spPr>
          <a:xfrm>
            <a:off x="9171501" y="5823763"/>
            <a:ext cx="1865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https://static.giga.de</a:t>
            </a:r>
          </a:p>
        </p:txBody>
      </p:sp>
    </p:spTree>
    <p:extLst>
      <p:ext uri="{BB962C8B-B14F-4D97-AF65-F5344CB8AC3E}">
        <p14:creationId xmlns:p14="http://schemas.microsoft.com/office/powerpoint/2010/main" val="29038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5000">
        <p:split orient="vert"/>
      </p:transition>
    </mc:Choice>
    <mc:Fallback xmlns="">
      <p:transition spd="slow" advClick="0" advTm="3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8994" y="68826"/>
            <a:ext cx="5866515" cy="1325562"/>
          </a:xfrm>
        </p:spPr>
        <p:txBody>
          <a:bodyPr>
            <a:noAutofit/>
          </a:bodyPr>
          <a:lstStyle/>
          <a:p>
            <a:r>
              <a:rPr lang="de-AT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  <a:ea typeface="+mn-ea"/>
                <a:cs typeface="+mn-cs"/>
              </a:rPr>
              <a:t>Das Team: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12" y="1885104"/>
            <a:ext cx="5869859" cy="47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009" y="0"/>
            <a:ext cx="10785986" cy="1325562"/>
          </a:xfrm>
        </p:spPr>
        <p:txBody>
          <a:bodyPr>
            <a:noAutofit/>
          </a:bodyPr>
          <a:lstStyle/>
          <a:p>
            <a:r>
              <a:rPr lang="de-AT" sz="5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  <a:ea typeface="+mn-ea"/>
                <a:cs typeface="+mn-cs"/>
              </a:rPr>
              <a:t>Wodurch wurde ich Motiviert?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2732" y="2303242"/>
            <a:ext cx="8794121" cy="3814915"/>
          </a:xfrm>
        </p:spPr>
        <p:txBody>
          <a:bodyPr>
            <a:noAutofit/>
          </a:bodyPr>
          <a:lstStyle/>
          <a:p>
            <a:pPr marL="285750" indent="-285750" defTabSz="457200"/>
            <a:r>
              <a:rPr lang="de-AT" sz="2800" dirty="0"/>
              <a:t>Die meisten Familienmitglieder arbeiten im Büro</a:t>
            </a:r>
          </a:p>
          <a:p>
            <a:pPr marL="285750" indent="-285750" defTabSz="457200"/>
            <a:r>
              <a:rPr lang="de-AT" sz="2800" dirty="0"/>
              <a:t>Lehrstelle zufällig gefunden</a:t>
            </a:r>
          </a:p>
          <a:p>
            <a:pPr marL="285750" indent="-285750" defTabSz="457200"/>
            <a:r>
              <a:rPr lang="de-AT" sz="2800" dirty="0"/>
              <a:t>bei mehreren Branchen ein Praktikum gemacht</a:t>
            </a:r>
          </a:p>
          <a:p>
            <a:pPr marL="285750" indent="-285750" defTabSz="457200"/>
            <a:r>
              <a:rPr lang="de-AT" sz="2800" dirty="0"/>
              <a:t>Ich arbeite gerne mit Computern und Menschen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987">
            <a:off x="8941979" y="1687335"/>
            <a:ext cx="3019425" cy="15144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Rechteck 5"/>
          <p:cNvSpPr/>
          <p:nvPr/>
        </p:nvSpPr>
        <p:spPr>
          <a:xfrm>
            <a:off x="9193161" y="3057152"/>
            <a:ext cx="2737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dirty="0"/>
              <a:t>https://www.lehrstellenportal.at/media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7713">
            <a:off x="8772012" y="3697288"/>
            <a:ext cx="2030355" cy="2030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feld 7"/>
          <p:cNvSpPr txBox="1"/>
          <p:nvPr/>
        </p:nvSpPr>
        <p:spPr>
          <a:xfrm rot="20659183">
            <a:off x="9376744" y="5684831"/>
            <a:ext cx="173355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https://www.bra.nrw.de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86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5000">
        <p:split orient="vert"/>
      </p:transition>
    </mc:Choice>
    <mc:Fallback xmlns="">
      <p:transition spd="slow" advClick="0" advTm="3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8090" y="49329"/>
            <a:ext cx="6971216" cy="1325562"/>
          </a:xfrm>
        </p:spPr>
        <p:txBody>
          <a:bodyPr>
            <a:noAutofit/>
          </a:bodyPr>
          <a:lstStyle/>
          <a:p>
            <a:r>
              <a:rPr lang="de-AT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  <a:ea typeface="+mn-ea"/>
                <a:cs typeface="+mn-cs"/>
              </a:rPr>
              <a:t>Lieblingsfächer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338412" y="2449197"/>
            <a:ext cx="2879357" cy="2105025"/>
          </a:xfrm>
        </p:spPr>
        <p:txBody>
          <a:bodyPr>
            <a:noAutofit/>
          </a:bodyPr>
          <a:lstStyle/>
          <a:p>
            <a:r>
              <a:rPr lang="de-AT" sz="4400" dirty="0"/>
              <a:t>AWL</a:t>
            </a:r>
          </a:p>
          <a:p>
            <a:r>
              <a:rPr lang="de-AT" sz="4400" dirty="0"/>
              <a:t>BWPP</a:t>
            </a:r>
          </a:p>
          <a:p>
            <a:r>
              <a:rPr lang="de-AT" sz="4400" dirty="0"/>
              <a:t>BP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7222">
            <a:off x="6784181" y="3832199"/>
            <a:ext cx="4148138" cy="22936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hteck 4"/>
          <p:cNvSpPr/>
          <p:nvPr/>
        </p:nvSpPr>
        <p:spPr>
          <a:xfrm rot="512376">
            <a:off x="7728876" y="5770397"/>
            <a:ext cx="1637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https://docplayer.org</a:t>
            </a:r>
          </a:p>
        </p:txBody>
      </p:sp>
    </p:spTree>
    <p:extLst>
      <p:ext uri="{BB962C8B-B14F-4D97-AF65-F5344CB8AC3E}">
        <p14:creationId xmlns:p14="http://schemas.microsoft.com/office/powerpoint/2010/main" val="22858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247</Words>
  <Application>Microsoft Office PowerPoint</Application>
  <PresentationFormat>Breitbild</PresentationFormat>
  <Paragraphs>51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Tw Cen MT</vt:lpstr>
      <vt:lpstr>Tropfen</vt:lpstr>
      <vt:lpstr>PowerPoint-Präsentation</vt:lpstr>
      <vt:lpstr>Das bin ich</vt:lpstr>
      <vt:lpstr>Fakten über das Unternehmen:</vt:lpstr>
      <vt:lpstr>Das Unternehmen</vt:lpstr>
      <vt:lpstr>PowerPoint-Präsentation</vt:lpstr>
      <vt:lpstr>Was darf ich machen?</vt:lpstr>
      <vt:lpstr>Das Team:</vt:lpstr>
      <vt:lpstr>Wodurch wurde ich Motiviert?</vt:lpstr>
      <vt:lpstr>Lieblingsfächer</vt:lpstr>
      <vt:lpstr>Was gefällt mir an der TFBS Schwaz-Rotholz?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Wiesler Lorena, SchülerIn</dc:creator>
  <cp:lastModifiedBy>L212061</cp:lastModifiedBy>
  <cp:revision>41</cp:revision>
  <dcterms:created xsi:type="dcterms:W3CDTF">2022-02-21T14:29:10Z</dcterms:created>
  <dcterms:modified xsi:type="dcterms:W3CDTF">2022-04-22T07:32:36Z</dcterms:modified>
</cp:coreProperties>
</file>