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63" r:id="rId5"/>
    <p:sldId id="260" r:id="rId6"/>
    <p:sldId id="258" r:id="rId7"/>
    <p:sldId id="261" r:id="rId8"/>
    <p:sldId id="262" r:id="rId9"/>
    <p:sldId id="269" r:id="rId10"/>
    <p:sldId id="26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39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4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27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7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67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23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25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3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34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32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90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41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4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06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42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9C1500-0706-48E9-BC2E-2C291EC819AB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DB1F01-FE9E-4482-9831-79B1A89A20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0676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32000">
              <a:schemeClr val="bg2">
                <a:shade val="94000"/>
                <a:hueMod val="22000"/>
                <a:satMod val="220000"/>
                <a:lumMod val="62000"/>
                <a:alpha val="74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1740" y="-143220"/>
            <a:ext cx="7247511" cy="3282206"/>
          </a:xfrm>
          <a:noFill/>
        </p:spPr>
        <p:txBody>
          <a:bodyPr>
            <a:normAutofit/>
          </a:bodyPr>
          <a:lstStyle/>
          <a:p>
            <a:pPr algn="ctr"/>
            <a:r>
              <a:rPr lang="de-AT" sz="7200" dirty="0" smtClean="0">
                <a:solidFill>
                  <a:srgbClr val="FF0000"/>
                </a:solidFill>
              </a:rPr>
              <a:t>Mein Lehrbetrieb:</a:t>
            </a:r>
            <a:endParaRPr lang="de-AT" sz="7200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212" y="5465770"/>
            <a:ext cx="6400800" cy="194733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de-AT" sz="8000" dirty="0" smtClean="0"/>
              <a:t>MOTORBÄR</a:t>
            </a:r>
            <a:endParaRPr lang="de-AT" sz="8000" dirty="0"/>
          </a:p>
        </p:txBody>
      </p:sp>
      <p:sp>
        <p:nvSpPr>
          <p:cNvPr id="6" name="Rechteck 5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383" y="1192776"/>
            <a:ext cx="5629702" cy="5277844"/>
          </a:xfrm>
          <a:prstGeom prst="rect">
            <a:avLst/>
          </a:prstGeom>
          <a:solidFill>
            <a:schemeClr val="accent1"/>
          </a:solidFill>
          <a:effectLst>
            <a:glow rad="127000">
              <a:schemeClr val="tx1">
                <a:alpha val="0"/>
              </a:schemeClr>
            </a:glo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2469" y="297660"/>
            <a:ext cx="4520484" cy="6172960"/>
          </a:xfrm>
        </p:spPr>
        <p:txBody>
          <a:bodyPr>
            <a:noAutofit/>
          </a:bodyPr>
          <a:lstStyle/>
          <a:p>
            <a:r>
              <a:rPr lang="de-AT" sz="8000" dirty="0" smtClean="0"/>
              <a:t>Danke </a:t>
            </a:r>
            <a:r>
              <a:rPr lang="de-AT" sz="4000" smtClean="0"/>
              <a:t>für</a:t>
            </a:r>
            <a:r>
              <a:rPr lang="de-AT" smtClean="0"/>
              <a:t> </a:t>
            </a:r>
            <a:r>
              <a:rPr lang="de-AT" sz="4000" smtClean="0"/>
              <a:t>deine/Ihre</a:t>
            </a:r>
            <a:r>
              <a:rPr lang="de-AT" smtClean="0"/>
              <a:t> </a:t>
            </a:r>
            <a:r>
              <a:rPr lang="de-AT" dirty="0" err="1" smtClean="0">
                <a:solidFill>
                  <a:srgbClr val="FF0000"/>
                </a:solidFill>
              </a:rPr>
              <a:t>aufmerksamkeit</a:t>
            </a:r>
            <a:r>
              <a:rPr lang="de-AT" dirty="0" smtClean="0">
                <a:solidFill>
                  <a:srgbClr val="FF0000"/>
                </a:solidFill>
              </a:rPr>
              <a:t>!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28" y="1087821"/>
            <a:ext cx="8534400" cy="1105046"/>
          </a:xfrm>
        </p:spPr>
        <p:txBody>
          <a:bodyPr>
            <a:normAutofit/>
          </a:bodyPr>
          <a:lstStyle/>
          <a:p>
            <a:r>
              <a:rPr lang="de-AT" sz="6600" dirty="0" smtClean="0"/>
              <a:t>Über mich:</a:t>
            </a:r>
            <a:endParaRPr lang="de-AT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928" y="2743200"/>
            <a:ext cx="8534400" cy="3615267"/>
          </a:xfrm>
        </p:spPr>
        <p:txBody>
          <a:bodyPr>
            <a:normAutofit/>
          </a:bodyPr>
          <a:lstStyle/>
          <a:p>
            <a:r>
              <a:rPr lang="de-AT" sz="3900" dirty="0" smtClean="0"/>
              <a:t>Sofia Fleidl geb. am 01. 11. 2004</a:t>
            </a:r>
          </a:p>
          <a:p>
            <a:r>
              <a:rPr lang="de-AT" sz="3900" dirty="0" smtClean="0"/>
              <a:t>Wohnort: Buch</a:t>
            </a:r>
          </a:p>
          <a:p>
            <a:r>
              <a:rPr lang="de-AT" sz="3900" dirty="0" smtClean="0"/>
              <a:t>Hobbies: Fitness, Freunde treffen</a:t>
            </a:r>
          </a:p>
          <a:p>
            <a:r>
              <a:rPr lang="de-AT" sz="3900" dirty="0" smtClean="0"/>
              <a:t>Lehrstelle: Bürokauffrau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40732" b="39887"/>
          <a:stretch/>
        </p:blipFill>
        <p:spPr>
          <a:xfrm>
            <a:off x="8659259" y="6230056"/>
            <a:ext cx="3411156" cy="49581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warp dir="in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3.7037E-7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21" y="1148830"/>
            <a:ext cx="9412511" cy="1079684"/>
          </a:xfrm>
        </p:spPr>
        <p:txBody>
          <a:bodyPr>
            <a:noAutofit/>
          </a:bodyPr>
          <a:lstStyle/>
          <a:p>
            <a:r>
              <a:rPr lang="de-AT" sz="5400" dirty="0" smtClean="0"/>
              <a:t>Über das Unternehmen:</a:t>
            </a:r>
            <a:endParaRPr lang="de-AT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022" y="2514600"/>
            <a:ext cx="8534400" cy="3615267"/>
          </a:xfrm>
        </p:spPr>
        <p:txBody>
          <a:bodyPr>
            <a:normAutofit/>
          </a:bodyPr>
          <a:lstStyle/>
          <a:p>
            <a:r>
              <a:rPr lang="de-AT" sz="3600" dirty="0" smtClean="0"/>
              <a:t>Standort: Schwaz</a:t>
            </a:r>
          </a:p>
          <a:p>
            <a:r>
              <a:rPr lang="de-AT" sz="3600" dirty="0" smtClean="0"/>
              <a:t>Mitarbeiter/innen: 16</a:t>
            </a:r>
          </a:p>
          <a:p>
            <a:r>
              <a:rPr lang="de-AT" sz="3600" dirty="0" smtClean="0"/>
              <a:t>Gegründet: 1894 von Josef Bär</a:t>
            </a:r>
          </a:p>
          <a:p>
            <a:r>
              <a:rPr lang="de-AT" sz="3600" dirty="0" smtClean="0"/>
              <a:t>Heute: KFZ Meisterbetrieb</a:t>
            </a:r>
            <a:endParaRPr lang="de-AT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40732" b="39887"/>
          <a:stretch/>
        </p:blipFill>
        <p:spPr>
          <a:xfrm>
            <a:off x="8857561" y="6301345"/>
            <a:ext cx="3223870" cy="46859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63" y="1862666"/>
            <a:ext cx="5241665" cy="2996485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19342635">
            <a:off x="7850716" y="3041861"/>
            <a:ext cx="784360" cy="159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9000">
        <p14:warp dir="in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3.7037E-6 L 2.08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4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1" y="1166648"/>
            <a:ext cx="9391121" cy="1026219"/>
          </a:xfrm>
        </p:spPr>
        <p:txBody>
          <a:bodyPr>
            <a:noAutofit/>
          </a:bodyPr>
          <a:lstStyle/>
          <a:p>
            <a:r>
              <a:rPr lang="de-AT" sz="5400" dirty="0" smtClean="0"/>
              <a:t>Was macht </a:t>
            </a:r>
            <a:r>
              <a:rPr lang="de-AT" sz="5400" dirty="0" err="1" smtClean="0"/>
              <a:t>Motorbär</a:t>
            </a:r>
            <a:r>
              <a:rPr lang="de-AT" sz="5400" dirty="0" smtClean="0"/>
              <a:t>:</a:t>
            </a:r>
            <a:endParaRPr lang="de-AT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2192868"/>
            <a:ext cx="8630653" cy="4177632"/>
          </a:xfrm>
        </p:spPr>
        <p:txBody>
          <a:bodyPr>
            <a:noAutofit/>
          </a:bodyPr>
          <a:lstStyle/>
          <a:p>
            <a:r>
              <a:rPr lang="de-AT" sz="3600" dirty="0" smtClean="0"/>
              <a:t>Verkauf Mopeds und Motorräder</a:t>
            </a:r>
          </a:p>
          <a:p>
            <a:r>
              <a:rPr lang="de-AT" sz="3600" dirty="0" smtClean="0"/>
              <a:t>Ankauf Gebrauchtfahrzeuge</a:t>
            </a:r>
          </a:p>
          <a:p>
            <a:r>
              <a:rPr lang="de-AT" sz="3600" dirty="0" smtClean="0"/>
              <a:t>Kundenservice</a:t>
            </a:r>
          </a:p>
          <a:p>
            <a:r>
              <a:rPr lang="de-AT" sz="3600" dirty="0" smtClean="0"/>
              <a:t>Finanzierungen</a:t>
            </a:r>
          </a:p>
          <a:p>
            <a:r>
              <a:rPr lang="de-AT" sz="3600" dirty="0" smtClean="0"/>
              <a:t>Kundenberatung</a:t>
            </a:r>
            <a:endParaRPr lang="de-AT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40732" b="39887"/>
          <a:stretch/>
        </p:blipFill>
        <p:spPr>
          <a:xfrm>
            <a:off x="8670275" y="6259904"/>
            <a:ext cx="3433190" cy="49902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warp dir="in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2.59259E-6 L 3.9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897" y="1150883"/>
            <a:ext cx="8534400" cy="1125759"/>
          </a:xfrm>
        </p:spPr>
        <p:txBody>
          <a:bodyPr>
            <a:noAutofit/>
          </a:bodyPr>
          <a:lstStyle/>
          <a:p>
            <a:r>
              <a:rPr lang="de-AT" sz="4400" dirty="0" smtClean="0"/>
              <a:t>Meine Aufgaben im Betrieb:</a:t>
            </a:r>
            <a:endParaRPr lang="de-AT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3897" y="2276642"/>
            <a:ext cx="8534400" cy="4141983"/>
          </a:xfrm>
        </p:spPr>
        <p:txBody>
          <a:bodyPr>
            <a:noAutofit/>
          </a:bodyPr>
          <a:lstStyle/>
          <a:p>
            <a:r>
              <a:rPr lang="de-AT" sz="3200" dirty="0" smtClean="0"/>
              <a:t>Telefonate führen</a:t>
            </a:r>
          </a:p>
          <a:p>
            <a:r>
              <a:rPr lang="de-AT" sz="3200" dirty="0" smtClean="0"/>
              <a:t>Kassa machen</a:t>
            </a:r>
          </a:p>
          <a:p>
            <a:r>
              <a:rPr lang="de-AT" sz="3200" dirty="0" smtClean="0"/>
              <a:t>Rechnungen schreiben</a:t>
            </a:r>
          </a:p>
          <a:p>
            <a:r>
              <a:rPr lang="de-AT" sz="3200" dirty="0" smtClean="0"/>
              <a:t>Fahrzeuge anlegen</a:t>
            </a:r>
          </a:p>
          <a:p>
            <a:r>
              <a:rPr lang="de-AT" sz="3200" dirty="0" smtClean="0"/>
              <a:t>Ablage machen</a:t>
            </a:r>
          </a:p>
          <a:p>
            <a:r>
              <a:rPr lang="de-AT" sz="3200" dirty="0" smtClean="0"/>
              <a:t>Ebay einstellen</a:t>
            </a:r>
            <a:endParaRPr lang="de-AT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40732" b="39887"/>
          <a:stretch/>
        </p:blipFill>
        <p:spPr>
          <a:xfrm>
            <a:off x="9375353" y="6418625"/>
            <a:ext cx="2706077" cy="39333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9000">
        <p14:warp dir="in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1.48148E-6 L -3.9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833" y="1135117"/>
            <a:ext cx="8534400" cy="1201681"/>
          </a:xfrm>
        </p:spPr>
        <p:txBody>
          <a:bodyPr>
            <a:normAutofit fontScale="90000"/>
          </a:bodyPr>
          <a:lstStyle/>
          <a:p>
            <a:r>
              <a:rPr lang="de-AT" sz="4800" dirty="0" smtClean="0"/>
              <a:t>Unser Motorrad-Museum:</a:t>
            </a:r>
            <a:endParaRPr lang="de-AT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833" y="2755232"/>
            <a:ext cx="8534400" cy="3615267"/>
          </a:xfrm>
        </p:spPr>
        <p:txBody>
          <a:bodyPr>
            <a:normAutofit/>
          </a:bodyPr>
          <a:lstStyle/>
          <a:p>
            <a:r>
              <a:rPr lang="de-AT" sz="3200" dirty="0" smtClean="0"/>
              <a:t>Eintritt 10,00 €</a:t>
            </a:r>
          </a:p>
          <a:p>
            <a:r>
              <a:rPr lang="de-AT" sz="3200" dirty="0" smtClean="0"/>
              <a:t>Fahrzeuge älter als 120 Jahre</a:t>
            </a:r>
          </a:p>
          <a:p>
            <a:r>
              <a:rPr lang="de-AT" sz="3200" dirty="0" smtClean="0"/>
              <a:t>Fahrzeuge käuflich</a:t>
            </a:r>
          </a:p>
          <a:p>
            <a:r>
              <a:rPr lang="de-AT" sz="3200" dirty="0" smtClean="0"/>
              <a:t>Über </a:t>
            </a:r>
            <a:r>
              <a:rPr lang="de-AT" sz="3200" smtClean="0"/>
              <a:t>100 Oldtimer </a:t>
            </a:r>
            <a:endParaRPr lang="de-AT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74" y="5539651"/>
            <a:ext cx="2516052" cy="122250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warp dir="in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7.40741E-7 L -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991" y="1150882"/>
            <a:ext cx="8534400" cy="1502165"/>
          </a:xfrm>
        </p:spPr>
        <p:txBody>
          <a:bodyPr>
            <a:noAutofit/>
          </a:bodyPr>
          <a:lstStyle/>
          <a:p>
            <a:r>
              <a:rPr lang="de-AT" sz="4800" dirty="0" smtClean="0"/>
              <a:t>Was mir an der TFBS Schwaz-Rotholz gefällt:</a:t>
            </a:r>
            <a:endParaRPr lang="de-AT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2755232"/>
            <a:ext cx="8534400" cy="3615267"/>
          </a:xfrm>
        </p:spPr>
        <p:txBody>
          <a:bodyPr/>
          <a:lstStyle/>
          <a:p>
            <a:r>
              <a:rPr lang="de-AT" sz="4000" dirty="0" smtClean="0"/>
              <a:t>Umgang zwischen Lehrer/innen und Schüler/innen</a:t>
            </a:r>
          </a:p>
          <a:p>
            <a:r>
              <a:rPr lang="de-AT" sz="4000" dirty="0" smtClean="0"/>
              <a:t>Klassengemeinschaft</a:t>
            </a:r>
          </a:p>
          <a:p>
            <a:r>
              <a:rPr lang="de-AT" sz="4000" dirty="0" smtClean="0"/>
              <a:t>Abwechslungsreicher Lehrstoff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40732" b="39887"/>
          <a:stretch/>
        </p:blipFill>
        <p:spPr>
          <a:xfrm>
            <a:off x="9661793" y="6370499"/>
            <a:ext cx="2409436" cy="35021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673" y="1023517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9000">
        <p14:warp dir="in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4.81481E-6 L 1.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1" y="1166648"/>
            <a:ext cx="10068455" cy="1254372"/>
          </a:xfrm>
        </p:spPr>
        <p:txBody>
          <a:bodyPr>
            <a:noAutofit/>
          </a:bodyPr>
          <a:lstStyle/>
          <a:p>
            <a:r>
              <a:rPr lang="de-AT" sz="6000" dirty="0" smtClean="0"/>
              <a:t>Meine Lieblingsfächer: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2311838"/>
            <a:ext cx="11413066" cy="3021314"/>
          </a:xfrm>
        </p:spPr>
        <p:txBody>
          <a:bodyPr>
            <a:normAutofit/>
          </a:bodyPr>
          <a:lstStyle/>
          <a:p>
            <a:r>
              <a:rPr lang="de-AT" sz="4800" dirty="0" smtClean="0"/>
              <a:t>AWL – Angewandte Wirtschaftslehre</a:t>
            </a:r>
          </a:p>
          <a:p>
            <a:r>
              <a:rPr lang="de-AT" sz="4800" dirty="0" smtClean="0"/>
              <a:t>BFE – Englisch</a:t>
            </a:r>
            <a:endParaRPr lang="de-AT" sz="4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40732" b="39887"/>
          <a:stretch/>
        </p:blipFill>
        <p:spPr>
          <a:xfrm>
            <a:off x="9130599" y="6290631"/>
            <a:ext cx="2785578" cy="40489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14:warp dir="in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4.07407E-6 L -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1" y="1150883"/>
            <a:ext cx="10068455" cy="1270137"/>
          </a:xfrm>
        </p:spPr>
        <p:txBody>
          <a:bodyPr>
            <a:noAutofit/>
          </a:bodyPr>
          <a:lstStyle/>
          <a:p>
            <a:r>
              <a:rPr lang="de-AT" sz="6000" dirty="0"/>
              <a:t>Warum Bürokauffrau?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2311838"/>
            <a:ext cx="11413066" cy="3021314"/>
          </a:xfrm>
        </p:spPr>
        <p:txBody>
          <a:bodyPr>
            <a:normAutofit/>
          </a:bodyPr>
          <a:lstStyle/>
          <a:p>
            <a:r>
              <a:rPr lang="de-AT" sz="4800" dirty="0"/>
              <a:t>Arbeiten mit PC</a:t>
            </a:r>
          </a:p>
          <a:p>
            <a:r>
              <a:rPr lang="de-AT" sz="4800" dirty="0"/>
              <a:t>Telefonieren</a:t>
            </a:r>
          </a:p>
          <a:p>
            <a:r>
              <a:rPr lang="de-AT" sz="4800" dirty="0"/>
              <a:t>Kontakt mit </a:t>
            </a:r>
            <a:r>
              <a:rPr lang="de-AT" sz="4800" dirty="0" smtClean="0"/>
              <a:t>Kund/innen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40732" b="39887"/>
          <a:stretch/>
        </p:blipFill>
        <p:spPr>
          <a:xfrm>
            <a:off x="9130599" y="6290631"/>
            <a:ext cx="2785578" cy="40489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1" y="0"/>
            <a:ext cx="12192001" cy="844377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69850" cap="sq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6000">
        <p14:warp dir="in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3.33333E-6 L -4.16667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136</Words>
  <Application>Microsoft Office PowerPoint</Application>
  <PresentationFormat>Breitbild</PresentationFormat>
  <Paragraphs>42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Segment</vt:lpstr>
      <vt:lpstr>Mein Lehrbetrieb:</vt:lpstr>
      <vt:lpstr>Über mich:</vt:lpstr>
      <vt:lpstr>Über das Unternehmen:</vt:lpstr>
      <vt:lpstr>Was macht Motorbär:</vt:lpstr>
      <vt:lpstr>Meine Aufgaben im Betrieb:</vt:lpstr>
      <vt:lpstr>Unser Motorrad-Museum:</vt:lpstr>
      <vt:lpstr>Was mir an der TFBS Schwaz-Rotholz gefällt:</vt:lpstr>
      <vt:lpstr>Meine Lieblingsfächer:</vt:lpstr>
      <vt:lpstr>Warum Bürokauffrau?</vt:lpstr>
      <vt:lpstr>Danke für deine/Ihre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Lehrbetrieb:</dc:title>
  <dc:creator>Fleidl Sofia, SchülerIn</dc:creator>
  <cp:lastModifiedBy>Pregernig Gerhard</cp:lastModifiedBy>
  <cp:revision>36</cp:revision>
  <dcterms:created xsi:type="dcterms:W3CDTF">2023-01-23T10:34:49Z</dcterms:created>
  <dcterms:modified xsi:type="dcterms:W3CDTF">2023-03-23T12:24:07Z</dcterms:modified>
</cp:coreProperties>
</file>