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68" r:id="rId5"/>
    <p:sldId id="269" r:id="rId6"/>
    <p:sldId id="274" r:id="rId7"/>
    <p:sldId id="272" r:id="rId8"/>
    <p:sldId id="271" r:id="rId9"/>
    <p:sldId id="270" r:id="rId10"/>
    <p:sldId id="275" r:id="rId11"/>
    <p:sldId id="277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3588-EF13-4AE0-89C8-88F37354A271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9035-1331-469E-9F2B-E94D72D64B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60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3588-EF13-4AE0-89C8-88F37354A271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9035-1331-469E-9F2B-E94D72D64B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9023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3588-EF13-4AE0-89C8-88F37354A271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9035-1331-469E-9F2B-E94D72D64B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6316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3588-EF13-4AE0-89C8-88F37354A271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9035-1331-469E-9F2B-E94D72D64B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3634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3588-EF13-4AE0-89C8-88F37354A271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9035-1331-469E-9F2B-E94D72D64B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297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3588-EF13-4AE0-89C8-88F37354A271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9035-1331-469E-9F2B-E94D72D64B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531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3588-EF13-4AE0-89C8-88F37354A271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9035-1331-469E-9F2B-E94D72D64B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095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3588-EF13-4AE0-89C8-88F37354A271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9035-1331-469E-9F2B-E94D72D64B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9952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3588-EF13-4AE0-89C8-88F37354A271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9035-1331-469E-9F2B-E94D72D64B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04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3588-EF13-4AE0-89C8-88F37354A271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9035-1331-469E-9F2B-E94D72D64B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485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3588-EF13-4AE0-89C8-88F37354A271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F9035-1331-469E-9F2B-E94D72D64B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540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43588-EF13-4AE0-89C8-88F37354A271}" type="datetimeFigureOut">
              <a:rPr lang="de-AT" smtClean="0"/>
              <a:t>23.03.2023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F9035-1331-469E-9F2B-E94D72D64B0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47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790" y="4527386"/>
            <a:ext cx="8490333" cy="1868450"/>
          </a:xfrm>
          <a:solidFill>
            <a:schemeClr val="bg1"/>
          </a:solidFill>
        </p:spPr>
        <p:txBody>
          <a:bodyPr/>
          <a:lstStyle/>
          <a:p>
            <a:r>
              <a:rPr lang="de-AT" b="1" dirty="0"/>
              <a:t>Tyrolit Schleifmittelwerke Swarovski </a:t>
            </a:r>
            <a:r>
              <a:rPr lang="de-AT" b="1" dirty="0" smtClean="0"/>
              <a:t>AG </a:t>
            </a:r>
            <a:r>
              <a:rPr lang="de-AT" b="1" dirty="0"/>
              <a:t>&amp; Co </a:t>
            </a:r>
            <a:r>
              <a:rPr lang="de-AT" b="1" dirty="0" smtClean="0"/>
              <a:t>K.G.</a:t>
            </a:r>
            <a:endParaRPr lang="de-AT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024" y="6235545"/>
            <a:ext cx="1245743" cy="51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8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500">
        <p14:reveal/>
      </p:transition>
    </mc:Choice>
    <mc:Fallback xmlns="">
      <p:transition spd="slow" advClick="0" advTm="3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>
                <a:lumMod val="95000"/>
                <a:lumOff val="5000"/>
              </a:schemeClr>
            </a:gs>
            <a:gs pos="0">
              <a:schemeClr val="accent1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sz="6000" b="1" dirty="0">
                <a:solidFill>
                  <a:schemeClr val="bg1"/>
                </a:solidFill>
              </a:rPr>
              <a:t>Meine Lieblingsfächer an der </a:t>
            </a:r>
            <a:r>
              <a:rPr lang="de-AT" sz="6000" b="1" dirty="0" smtClean="0">
                <a:solidFill>
                  <a:schemeClr val="bg1"/>
                </a:solidFill>
              </a:rPr>
              <a:t/>
            </a:r>
            <a:br>
              <a:rPr lang="de-AT" sz="6000" b="1" dirty="0" smtClean="0">
                <a:solidFill>
                  <a:schemeClr val="bg1"/>
                </a:solidFill>
              </a:rPr>
            </a:br>
            <a:r>
              <a:rPr lang="de-AT" sz="6000" b="1" dirty="0" smtClean="0">
                <a:solidFill>
                  <a:schemeClr val="bg1"/>
                </a:solidFill>
              </a:rPr>
              <a:t>TFBS Schwaz-Rotholz:</a:t>
            </a:r>
            <a:endParaRPr lang="de-AT" sz="6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6760" y="2264537"/>
            <a:ext cx="10515600" cy="4351338"/>
          </a:xfrm>
        </p:spPr>
        <p:txBody>
          <a:bodyPr/>
          <a:lstStyle/>
          <a:p>
            <a:r>
              <a:rPr lang="de-AT" sz="3200" dirty="0">
                <a:solidFill>
                  <a:schemeClr val="bg1"/>
                </a:solidFill>
              </a:rPr>
              <a:t>Angewandte Wirtschaftslehre (AWL)</a:t>
            </a:r>
          </a:p>
          <a:p>
            <a:endParaRPr lang="de-AT" sz="3200" dirty="0">
              <a:solidFill>
                <a:schemeClr val="bg1"/>
              </a:solidFill>
            </a:endParaRPr>
          </a:p>
          <a:p>
            <a:r>
              <a:rPr lang="de-AT" sz="3200" dirty="0">
                <a:solidFill>
                  <a:schemeClr val="bg1"/>
                </a:solidFill>
              </a:rPr>
              <a:t>Englisch (BFE)</a:t>
            </a:r>
          </a:p>
          <a:p>
            <a:endParaRPr lang="de-AT" sz="3200" dirty="0">
              <a:solidFill>
                <a:schemeClr val="bg1"/>
              </a:solidFill>
            </a:endParaRPr>
          </a:p>
          <a:p>
            <a:r>
              <a:rPr lang="de-AT" sz="3200" dirty="0">
                <a:solidFill>
                  <a:schemeClr val="bg1"/>
                </a:solidFill>
              </a:rPr>
              <a:t>Betriebswirtschaftliches Projektpraktikum (BWPP)</a:t>
            </a: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024" y="6235545"/>
            <a:ext cx="1245743" cy="51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9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3000">
        <p14:reveal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>
                <a:lumMod val="95000"/>
                <a:lumOff val="5000"/>
              </a:schemeClr>
            </a:gs>
            <a:gs pos="0">
              <a:schemeClr val="accent1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8770" y="2338240"/>
            <a:ext cx="10346638" cy="24158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AT" sz="7200" b="1" dirty="0">
                <a:solidFill>
                  <a:schemeClr val="bg1"/>
                </a:solidFill>
              </a:rPr>
              <a:t>VIELEN DANK FÜR </a:t>
            </a:r>
            <a:r>
              <a:rPr lang="de-AT" sz="7200" b="1" dirty="0" smtClean="0">
                <a:solidFill>
                  <a:schemeClr val="bg1"/>
                </a:solidFill>
              </a:rPr>
              <a:t>EURE/IHRE </a:t>
            </a:r>
            <a:r>
              <a:rPr lang="de-AT" sz="7200" b="1" dirty="0">
                <a:solidFill>
                  <a:schemeClr val="bg1"/>
                </a:solidFill>
              </a:rPr>
              <a:t>AUFMERKSAMKEIT!</a:t>
            </a:r>
          </a:p>
          <a:p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024" y="6235545"/>
            <a:ext cx="1245743" cy="51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9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>
                <a:lumMod val="95000"/>
                <a:lumOff val="5000"/>
              </a:schemeClr>
            </a:gs>
            <a:gs pos="0">
              <a:schemeClr val="accent1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sz="6000" b="1" dirty="0">
                <a:solidFill>
                  <a:schemeClr val="bg1"/>
                </a:solidFill>
              </a:rPr>
              <a:t>Über mich:</a:t>
            </a:r>
            <a:endParaRPr lang="de-AT" sz="6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239963" algn="l"/>
              </a:tabLst>
            </a:pPr>
            <a:r>
              <a:rPr lang="de-AT" sz="3200" dirty="0" smtClean="0">
                <a:solidFill>
                  <a:schemeClr val="bg1"/>
                </a:solidFill>
              </a:rPr>
              <a:t>Name:	Lena </a:t>
            </a:r>
            <a:r>
              <a:rPr lang="de-AT" sz="3200" dirty="0">
                <a:solidFill>
                  <a:schemeClr val="bg1"/>
                </a:solidFill>
              </a:rPr>
              <a:t>Falzberger</a:t>
            </a:r>
          </a:p>
          <a:p>
            <a:pPr>
              <a:tabLst>
                <a:tab pos="2239963" algn="l"/>
              </a:tabLst>
            </a:pPr>
            <a:r>
              <a:rPr lang="de-AT" sz="3200" dirty="0">
                <a:solidFill>
                  <a:schemeClr val="bg1"/>
                </a:solidFill>
              </a:rPr>
              <a:t>Alter: </a:t>
            </a:r>
            <a:r>
              <a:rPr lang="de-AT" sz="3200" dirty="0" smtClean="0">
                <a:solidFill>
                  <a:schemeClr val="bg1"/>
                </a:solidFill>
              </a:rPr>
              <a:t>	15 </a:t>
            </a:r>
            <a:r>
              <a:rPr lang="de-AT" sz="3200" dirty="0">
                <a:solidFill>
                  <a:schemeClr val="bg1"/>
                </a:solidFill>
              </a:rPr>
              <a:t>Jahre</a:t>
            </a:r>
          </a:p>
          <a:p>
            <a:pPr>
              <a:tabLst>
                <a:tab pos="2239963" algn="l"/>
              </a:tabLst>
            </a:pPr>
            <a:r>
              <a:rPr lang="de-AT" sz="3200" dirty="0">
                <a:solidFill>
                  <a:schemeClr val="bg1"/>
                </a:solidFill>
              </a:rPr>
              <a:t>Wohnort</a:t>
            </a:r>
            <a:r>
              <a:rPr lang="de-AT" sz="3200" dirty="0" smtClean="0">
                <a:solidFill>
                  <a:schemeClr val="bg1"/>
                </a:solidFill>
              </a:rPr>
              <a:t>:	Schwaz</a:t>
            </a:r>
            <a:endParaRPr lang="de-AT" sz="3200" dirty="0">
              <a:solidFill>
                <a:schemeClr val="bg1"/>
              </a:solidFill>
            </a:endParaRPr>
          </a:p>
          <a:p>
            <a:pPr>
              <a:tabLst>
                <a:tab pos="2239963" algn="l"/>
              </a:tabLst>
            </a:pPr>
            <a:r>
              <a:rPr lang="de-AT" sz="3200" dirty="0">
                <a:solidFill>
                  <a:schemeClr val="bg1"/>
                </a:solidFill>
              </a:rPr>
              <a:t>Klasse: </a:t>
            </a:r>
            <a:r>
              <a:rPr lang="de-AT" sz="3200" dirty="0" smtClean="0">
                <a:solidFill>
                  <a:schemeClr val="bg1"/>
                </a:solidFill>
              </a:rPr>
              <a:t>	1D</a:t>
            </a:r>
            <a:endParaRPr lang="de-AT" sz="3200" dirty="0">
              <a:solidFill>
                <a:schemeClr val="bg1"/>
              </a:solidFill>
            </a:endParaRPr>
          </a:p>
          <a:p>
            <a:pPr>
              <a:tabLst>
                <a:tab pos="2239963" algn="l"/>
              </a:tabLst>
            </a:pPr>
            <a:r>
              <a:rPr lang="de-AT" sz="3200" dirty="0">
                <a:solidFill>
                  <a:schemeClr val="bg1"/>
                </a:solidFill>
              </a:rPr>
              <a:t>Lehrberuf: </a:t>
            </a:r>
            <a:r>
              <a:rPr lang="de-AT" sz="3200" dirty="0" smtClean="0">
                <a:solidFill>
                  <a:schemeClr val="bg1"/>
                </a:solidFill>
              </a:rPr>
              <a:t>	Bürokauffrau</a:t>
            </a:r>
            <a:endParaRPr lang="de-AT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024" y="6235545"/>
            <a:ext cx="1245743" cy="51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7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4000">
        <p14:reveal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6000" b="1" dirty="0" smtClean="0">
                <a:solidFill>
                  <a:schemeClr val="bg1"/>
                </a:solidFill>
              </a:rPr>
              <a:t>Was machen wir?</a:t>
            </a:r>
            <a:endParaRPr lang="de-AT" sz="6000" b="1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12095" y="239703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de-AT" dirty="0" smtClean="0">
              <a:solidFill>
                <a:schemeClr val="bg1"/>
              </a:solidFill>
            </a:endParaRPr>
          </a:p>
          <a:p>
            <a:r>
              <a:rPr lang="de-AT" sz="3600" dirty="0" smtClean="0">
                <a:solidFill>
                  <a:schemeClr val="bg1"/>
                </a:solidFill>
              </a:rPr>
              <a:t>Herstellung von Schleifmittel</a:t>
            </a:r>
          </a:p>
          <a:p>
            <a:r>
              <a:rPr lang="de-AT" sz="3600" dirty="0" smtClean="0">
                <a:solidFill>
                  <a:schemeClr val="bg1"/>
                </a:solidFill>
              </a:rPr>
              <a:t>Verkauf von Produkten</a:t>
            </a:r>
            <a:endParaRPr lang="de-AT" sz="3600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024" y="6235545"/>
            <a:ext cx="1245743" cy="51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7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6000">
        <p14:reveal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>
                <a:lumMod val="95000"/>
                <a:lumOff val="5000"/>
              </a:schemeClr>
            </a:gs>
            <a:gs pos="0">
              <a:schemeClr val="accent1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6000" b="1" dirty="0" smtClean="0">
                <a:solidFill>
                  <a:schemeClr val="bg1"/>
                </a:solidFill>
              </a:rPr>
              <a:t>Standorte:</a:t>
            </a:r>
            <a:endParaRPr lang="de-AT" sz="6000" b="1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3200" dirty="0">
                <a:solidFill>
                  <a:schemeClr val="bg1"/>
                </a:solidFill>
              </a:rPr>
              <a:t>29 Produktion- und Vertriebsstandorten in 12 Ländern und auf 5 Kontinenten </a:t>
            </a:r>
          </a:p>
          <a:p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961" y="3128276"/>
            <a:ext cx="6537960" cy="3338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024" y="6235545"/>
            <a:ext cx="1245743" cy="51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4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7000">
        <p14:reveal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>
                <a:lumMod val="95000"/>
                <a:lumOff val="5000"/>
              </a:schemeClr>
            </a:gs>
            <a:gs pos="0">
              <a:schemeClr val="accent1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sz="6000" b="1" dirty="0">
                <a:solidFill>
                  <a:schemeClr val="bg1"/>
                </a:solidFill>
              </a:rPr>
              <a:t>Warum wollte ich Bürokauffrau werden?</a:t>
            </a:r>
            <a:endParaRPr lang="de-AT" sz="6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sz="3200" dirty="0" smtClean="0">
              <a:solidFill>
                <a:schemeClr val="bg1"/>
              </a:solidFill>
            </a:endParaRPr>
          </a:p>
          <a:p>
            <a:r>
              <a:rPr lang="de-AT" sz="3200" dirty="0" smtClean="0">
                <a:solidFill>
                  <a:schemeClr val="bg1"/>
                </a:solidFill>
              </a:rPr>
              <a:t>Arbeiten </a:t>
            </a:r>
            <a:r>
              <a:rPr lang="de-AT" sz="3200" dirty="0">
                <a:solidFill>
                  <a:schemeClr val="bg1"/>
                </a:solidFill>
              </a:rPr>
              <a:t>mit dem </a:t>
            </a:r>
            <a:r>
              <a:rPr lang="de-AT" sz="3200" dirty="0" smtClean="0">
                <a:solidFill>
                  <a:schemeClr val="bg1"/>
                </a:solidFill>
              </a:rPr>
              <a:t>PC</a:t>
            </a:r>
            <a:endParaRPr lang="de-AT" sz="3200" dirty="0">
              <a:solidFill>
                <a:schemeClr val="bg1"/>
              </a:solidFill>
            </a:endParaRPr>
          </a:p>
          <a:p>
            <a:r>
              <a:rPr lang="de-AT" sz="3200" dirty="0">
                <a:solidFill>
                  <a:schemeClr val="bg1"/>
                </a:solidFill>
              </a:rPr>
              <a:t>Kundenkontakt</a:t>
            </a:r>
          </a:p>
          <a:p>
            <a:r>
              <a:rPr lang="de-AT" sz="3200" dirty="0">
                <a:solidFill>
                  <a:schemeClr val="bg1"/>
                </a:solidFill>
              </a:rPr>
              <a:t>Telefonieren</a:t>
            </a:r>
          </a:p>
          <a:p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384" y="2005070"/>
            <a:ext cx="4107416" cy="1746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405" y="4367342"/>
            <a:ext cx="3114788" cy="2076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024" y="6235545"/>
            <a:ext cx="1245743" cy="51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8000">
        <p14:reveal/>
      </p:transition>
    </mc:Choice>
    <mc:Fallback xmlns=""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>
                <a:lumMod val="95000"/>
                <a:lumOff val="5000"/>
              </a:schemeClr>
            </a:gs>
            <a:gs pos="0">
              <a:schemeClr val="accent1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sz="6000" b="1" dirty="0">
                <a:solidFill>
                  <a:schemeClr val="bg1"/>
                </a:solidFill>
              </a:rPr>
              <a:t>Meine Aufgabenbereiche in der Abteilung </a:t>
            </a:r>
            <a:r>
              <a:rPr lang="de-AT" sz="6000" b="1" dirty="0" smtClean="0">
                <a:solidFill>
                  <a:schemeClr val="bg1"/>
                </a:solidFill>
              </a:rPr>
              <a:t>Einkauf:</a:t>
            </a:r>
            <a:endParaRPr lang="de-AT" sz="6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6727" y="2222232"/>
            <a:ext cx="10515600" cy="4351338"/>
          </a:xfrm>
        </p:spPr>
        <p:txBody>
          <a:bodyPr/>
          <a:lstStyle/>
          <a:p>
            <a:r>
              <a:rPr lang="de-AT" sz="3200" dirty="0">
                <a:solidFill>
                  <a:schemeClr val="bg1"/>
                </a:solidFill>
              </a:rPr>
              <a:t>Anfragen </a:t>
            </a:r>
            <a:r>
              <a:rPr lang="de-AT" sz="3200" dirty="0" smtClean="0">
                <a:solidFill>
                  <a:schemeClr val="bg1"/>
                </a:solidFill>
              </a:rPr>
              <a:t>versenden</a:t>
            </a:r>
            <a:endParaRPr lang="de-AT" sz="3200" dirty="0">
              <a:solidFill>
                <a:schemeClr val="bg1"/>
              </a:solidFill>
            </a:endParaRPr>
          </a:p>
          <a:p>
            <a:r>
              <a:rPr lang="de-AT" sz="3200" dirty="0">
                <a:solidFill>
                  <a:schemeClr val="bg1"/>
                </a:solidFill>
              </a:rPr>
              <a:t>Angebote </a:t>
            </a:r>
            <a:r>
              <a:rPr lang="de-AT" sz="3200" dirty="0" smtClean="0">
                <a:solidFill>
                  <a:schemeClr val="bg1"/>
                </a:solidFill>
              </a:rPr>
              <a:t>einholen</a:t>
            </a:r>
            <a:endParaRPr lang="de-AT" sz="3200" dirty="0">
              <a:solidFill>
                <a:schemeClr val="bg1"/>
              </a:solidFill>
            </a:endParaRPr>
          </a:p>
          <a:p>
            <a:r>
              <a:rPr lang="de-AT" sz="3200" dirty="0" smtClean="0">
                <a:solidFill>
                  <a:schemeClr val="bg1"/>
                </a:solidFill>
              </a:rPr>
              <a:t>Mahnwesen bearbeiten </a:t>
            </a:r>
          </a:p>
          <a:p>
            <a:r>
              <a:rPr lang="de-AT" sz="3200" dirty="0" smtClean="0">
                <a:solidFill>
                  <a:schemeClr val="bg1"/>
                </a:solidFill>
              </a:rPr>
              <a:t>Angebotsvergleiche </a:t>
            </a:r>
            <a:r>
              <a:rPr lang="de-AT" sz="3200" dirty="0">
                <a:solidFill>
                  <a:schemeClr val="bg1"/>
                </a:solidFill>
              </a:rPr>
              <a:t>machen</a:t>
            </a:r>
          </a:p>
          <a:p>
            <a:r>
              <a:rPr lang="de-AT" sz="3200" dirty="0">
                <a:solidFill>
                  <a:schemeClr val="bg1"/>
                </a:solidFill>
              </a:rPr>
              <a:t>Bestellungen </a:t>
            </a:r>
            <a:r>
              <a:rPr lang="de-AT" sz="3200" dirty="0" smtClean="0">
                <a:solidFill>
                  <a:schemeClr val="bg1"/>
                </a:solidFill>
              </a:rPr>
              <a:t>versenden, usw.</a:t>
            </a:r>
          </a:p>
          <a:p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024" y="6235545"/>
            <a:ext cx="1245743" cy="51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8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9000">
        <p14:reveal/>
      </p:transition>
    </mc:Choice>
    <mc:Fallback xmlns="">
      <p:transition spd="slow" advClick="0" advTm="2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>
                <a:lumMod val="95000"/>
                <a:lumOff val="5000"/>
              </a:schemeClr>
            </a:gs>
            <a:gs pos="0">
              <a:schemeClr val="accent1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6000" b="1" dirty="0" smtClean="0">
                <a:solidFill>
                  <a:schemeClr val="bg1"/>
                </a:solidFill>
              </a:rPr>
              <a:t>Unsere Unternehmensgeschichte:</a:t>
            </a:r>
            <a:endParaRPr lang="de-AT" sz="6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3200" dirty="0" smtClean="0">
                <a:solidFill>
                  <a:schemeClr val="bg1"/>
                </a:solidFill>
              </a:rPr>
              <a:t>Gegründet am </a:t>
            </a:r>
            <a:r>
              <a:rPr lang="de-AT" sz="3200" dirty="0">
                <a:solidFill>
                  <a:schemeClr val="bg1"/>
                </a:solidFill>
              </a:rPr>
              <a:t>13. Februar 1919</a:t>
            </a:r>
          </a:p>
          <a:p>
            <a:r>
              <a:rPr lang="de-AT" sz="3200" dirty="0">
                <a:solidFill>
                  <a:schemeClr val="bg1"/>
                </a:solidFill>
              </a:rPr>
              <a:t>Daniel Swarovski</a:t>
            </a:r>
          </a:p>
          <a:p>
            <a:r>
              <a:rPr lang="de-AT" sz="3200" dirty="0">
                <a:solidFill>
                  <a:schemeClr val="bg1"/>
                </a:solidFill>
              </a:rPr>
              <a:t>Herstellung qualitativ hochwertiger Schleifwerkzeuge für die Swarovski-Kristallproduktion</a:t>
            </a:r>
          </a:p>
          <a:p>
            <a:r>
              <a:rPr lang="de-AT" sz="3200" dirty="0">
                <a:solidFill>
                  <a:schemeClr val="bg1"/>
                </a:solidFill>
              </a:rPr>
              <a:t>Mitarbeiter: </a:t>
            </a:r>
            <a:r>
              <a:rPr lang="de-AT" sz="3200" dirty="0" smtClean="0">
                <a:solidFill>
                  <a:schemeClr val="bg1"/>
                </a:solidFill>
              </a:rPr>
              <a:t>4.500+ </a:t>
            </a:r>
            <a:r>
              <a:rPr lang="de-AT" sz="3200" dirty="0">
                <a:solidFill>
                  <a:schemeClr val="bg1"/>
                </a:solidFill>
              </a:rPr>
              <a:t>weltweit</a:t>
            </a:r>
          </a:p>
          <a:p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024" y="6235545"/>
            <a:ext cx="1245743" cy="51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7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7000">
        <p14:reveal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>
                <a:lumMod val="95000"/>
                <a:lumOff val="5000"/>
              </a:schemeClr>
            </a:gs>
            <a:gs pos="0">
              <a:schemeClr val="accent1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6000" b="1" dirty="0" smtClean="0">
                <a:solidFill>
                  <a:schemeClr val="bg1"/>
                </a:solidFill>
              </a:rPr>
              <a:t>Firmenstruktur:</a:t>
            </a:r>
            <a:endParaRPr lang="de-AT" sz="6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5320" y="1999361"/>
            <a:ext cx="10515600" cy="4351338"/>
          </a:xfrm>
        </p:spPr>
        <p:txBody>
          <a:bodyPr/>
          <a:lstStyle/>
          <a:p>
            <a:r>
              <a:rPr lang="de-AT" sz="3600" dirty="0">
                <a:solidFill>
                  <a:schemeClr val="bg1"/>
                </a:solidFill>
              </a:rPr>
              <a:t>TYROLIT besteht aus vier Sparten</a:t>
            </a:r>
            <a:r>
              <a:rPr lang="de-AT" sz="3600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endParaRPr lang="de-AT" sz="3600" dirty="0">
              <a:solidFill>
                <a:schemeClr val="bg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de-AT" sz="3200" b="1" dirty="0" smtClean="0">
                <a:solidFill>
                  <a:schemeClr val="bg1"/>
                </a:solidFill>
              </a:rPr>
              <a:t> Metallindustrie</a:t>
            </a:r>
            <a:r>
              <a:rPr lang="de-AT" sz="3200" dirty="0" smtClean="0">
                <a:solidFill>
                  <a:schemeClr val="bg1"/>
                </a:solidFill>
              </a:rPr>
              <a:t> </a:t>
            </a:r>
            <a:r>
              <a:rPr lang="de-AT" sz="3200" dirty="0">
                <a:solidFill>
                  <a:schemeClr val="bg1"/>
                </a:solidFill>
              </a:rPr>
              <a:t>- Stahl-, Gießerei- und Präzisionsindustrie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AT" sz="3200" b="1" dirty="0" smtClean="0">
                <a:solidFill>
                  <a:schemeClr val="bg1"/>
                </a:solidFill>
              </a:rPr>
              <a:t> Bau</a:t>
            </a:r>
            <a:r>
              <a:rPr lang="de-AT" sz="3200" dirty="0" smtClean="0">
                <a:solidFill>
                  <a:schemeClr val="bg1"/>
                </a:solidFill>
              </a:rPr>
              <a:t> </a:t>
            </a:r>
            <a:r>
              <a:rPr lang="de-AT" sz="3200" dirty="0">
                <a:solidFill>
                  <a:schemeClr val="bg1"/>
                </a:solidFill>
              </a:rPr>
              <a:t>- Bauindustrie und das Baugewerbe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AT" sz="3200" b="1" dirty="0" smtClean="0">
                <a:solidFill>
                  <a:schemeClr val="bg1"/>
                </a:solidFill>
              </a:rPr>
              <a:t> Quarzindustrien</a:t>
            </a:r>
            <a:r>
              <a:rPr lang="de-AT" sz="3200" dirty="0" smtClean="0">
                <a:solidFill>
                  <a:schemeClr val="bg1"/>
                </a:solidFill>
              </a:rPr>
              <a:t> </a:t>
            </a:r>
            <a:r>
              <a:rPr lang="de-AT" sz="3200" dirty="0">
                <a:solidFill>
                  <a:schemeClr val="bg1"/>
                </a:solidFill>
              </a:rPr>
              <a:t>- Stein-, Keramik- und Glasindustrie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AT" sz="3200" b="1" dirty="0" smtClean="0">
                <a:solidFill>
                  <a:schemeClr val="bg1"/>
                </a:solidFill>
              </a:rPr>
              <a:t> Industriefachhandel</a:t>
            </a:r>
            <a:r>
              <a:rPr lang="de-AT" sz="3200" dirty="0" smtClean="0">
                <a:solidFill>
                  <a:schemeClr val="bg1"/>
                </a:solidFill>
              </a:rPr>
              <a:t> </a:t>
            </a:r>
            <a:r>
              <a:rPr lang="de-AT" sz="3200" dirty="0">
                <a:solidFill>
                  <a:schemeClr val="bg1"/>
                </a:solidFill>
              </a:rPr>
              <a:t>- Lagerartikel, wie z. B. Trenn- und Schruppscheiben</a:t>
            </a:r>
          </a:p>
          <a:p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024" y="6235545"/>
            <a:ext cx="1245743" cy="51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1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>
                <a:lumMod val="95000"/>
                <a:lumOff val="5000"/>
              </a:schemeClr>
            </a:gs>
            <a:gs pos="0">
              <a:schemeClr val="accent1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sz="6000" b="1" dirty="0">
                <a:solidFill>
                  <a:schemeClr val="bg1"/>
                </a:solidFill>
              </a:rPr>
              <a:t>Was gefällt mir an der </a:t>
            </a:r>
            <a:r>
              <a:rPr lang="de-AT" sz="6000" b="1" dirty="0" smtClean="0">
                <a:solidFill>
                  <a:schemeClr val="bg1"/>
                </a:solidFill>
              </a:rPr>
              <a:t/>
            </a:r>
            <a:br>
              <a:rPr lang="de-AT" sz="6000" b="1" dirty="0" smtClean="0">
                <a:solidFill>
                  <a:schemeClr val="bg1"/>
                </a:solidFill>
              </a:rPr>
            </a:br>
            <a:r>
              <a:rPr lang="de-AT" sz="6000" b="1" dirty="0" smtClean="0">
                <a:solidFill>
                  <a:schemeClr val="bg1"/>
                </a:solidFill>
              </a:rPr>
              <a:t>TFBS </a:t>
            </a:r>
            <a:r>
              <a:rPr lang="de-AT" sz="6000" b="1" dirty="0">
                <a:solidFill>
                  <a:schemeClr val="bg1"/>
                </a:solidFill>
              </a:rPr>
              <a:t>Schwaz-Rotholz?</a:t>
            </a:r>
            <a:endParaRPr lang="de-AT" sz="6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140622"/>
            <a:ext cx="10515600" cy="4351338"/>
          </a:xfrm>
        </p:spPr>
        <p:txBody>
          <a:bodyPr/>
          <a:lstStyle/>
          <a:p>
            <a:r>
              <a:rPr lang="de-AT" sz="3200" dirty="0">
                <a:solidFill>
                  <a:schemeClr val="bg1"/>
                </a:solidFill>
              </a:rPr>
              <a:t>Der Zusammenhalt</a:t>
            </a:r>
          </a:p>
          <a:p>
            <a:r>
              <a:rPr lang="de-AT" sz="3200" dirty="0">
                <a:solidFill>
                  <a:schemeClr val="bg1"/>
                </a:solidFill>
              </a:rPr>
              <a:t>Angenehmer Unterricht</a:t>
            </a:r>
          </a:p>
          <a:p>
            <a:r>
              <a:rPr lang="de-AT" sz="3200" dirty="0">
                <a:solidFill>
                  <a:schemeClr val="bg1"/>
                </a:solidFill>
              </a:rPr>
              <a:t>Hilfsbereitschaft von </a:t>
            </a:r>
            <a:r>
              <a:rPr lang="de-AT" sz="3200" dirty="0" smtClean="0">
                <a:solidFill>
                  <a:schemeClr val="bg1"/>
                </a:solidFill>
              </a:rPr>
              <a:t>LehrerInnen </a:t>
            </a:r>
            <a:r>
              <a:rPr lang="de-AT" sz="3200" dirty="0">
                <a:solidFill>
                  <a:schemeClr val="bg1"/>
                </a:solidFill>
              </a:rPr>
              <a:t>und </a:t>
            </a:r>
            <a:r>
              <a:rPr lang="de-AT" sz="3200" dirty="0" smtClean="0">
                <a:solidFill>
                  <a:schemeClr val="bg1"/>
                </a:solidFill>
              </a:rPr>
              <a:t>SchülerInnen</a:t>
            </a:r>
            <a:endParaRPr lang="de-AT" sz="3200" dirty="0">
              <a:solidFill>
                <a:schemeClr val="bg1"/>
              </a:solidFill>
            </a:endParaRPr>
          </a:p>
          <a:p>
            <a:r>
              <a:rPr lang="de-AT" sz="3200" dirty="0">
                <a:solidFill>
                  <a:schemeClr val="bg1"/>
                </a:solidFill>
              </a:rPr>
              <a:t>Interessanter Lehrstoff</a:t>
            </a:r>
          </a:p>
          <a:p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799" y="4083499"/>
            <a:ext cx="5790096" cy="2067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024" y="6235545"/>
            <a:ext cx="1245743" cy="51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0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7000">
        <p14:reveal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Breitbild</PresentationFormat>
  <Paragraphs>48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Office</vt:lpstr>
      <vt:lpstr>Tyrolit Schleifmittelwerke Swarovski AG &amp; Co K.G.</vt:lpstr>
      <vt:lpstr>Über mich:</vt:lpstr>
      <vt:lpstr>Was machen wir?</vt:lpstr>
      <vt:lpstr>Standorte:</vt:lpstr>
      <vt:lpstr>Warum wollte ich Bürokauffrau werden?</vt:lpstr>
      <vt:lpstr>Meine Aufgabenbereiche in der Abteilung Einkauf:</vt:lpstr>
      <vt:lpstr>Unsere Unternehmensgeschichte:</vt:lpstr>
      <vt:lpstr>Firmenstruktur:</vt:lpstr>
      <vt:lpstr>Was gefällt mir an der  TFBS Schwaz-Rotholz?</vt:lpstr>
      <vt:lpstr>Meine Lieblingsfächer an der  TFBS Schwaz-Rotholz: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Tyrolit Schleifmittelwerke Swarovski AG &amp; Co K.G</dc:title>
  <dc:creator>Falzberger Lena, SchülerIn</dc:creator>
  <cp:lastModifiedBy>Pregernig Gerhard</cp:lastModifiedBy>
  <cp:revision>45</cp:revision>
  <dcterms:created xsi:type="dcterms:W3CDTF">2023-01-26T15:11:43Z</dcterms:created>
  <dcterms:modified xsi:type="dcterms:W3CDTF">2023-03-23T12:23:41Z</dcterms:modified>
</cp:coreProperties>
</file>